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56" r:id="rId5"/>
    <p:sldId id="257" r:id="rId6"/>
  </p:sldIdLst>
  <p:sldSz cx="10693400" cy="15125700"/>
  <p:notesSz cx="10693400" cy="1512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6" autoAdjust="0"/>
    <p:restoredTop sz="97883" autoAdjust="0"/>
  </p:normalViewPr>
  <p:slideViewPr>
    <p:cSldViewPr>
      <p:cViewPr varScale="1">
        <p:scale>
          <a:sx n="48" d="100"/>
          <a:sy n="48" d="100"/>
        </p:scale>
        <p:origin x="2646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758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758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3AFBD-42B5-43BF-AA0A-552A1A167BBC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1713" y="1890713"/>
            <a:ext cx="3609975" cy="510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7278688"/>
            <a:ext cx="8553450" cy="59563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4366875"/>
            <a:ext cx="4633913" cy="758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14366875"/>
            <a:ext cx="4632325" cy="758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E61F3-6D90-4C03-AA71-CFB2462F69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531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1E61F3-6D90-4C03-AA71-CFB2462F69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8278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4688967"/>
            <a:ext cx="9089390" cy="317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8470392"/>
            <a:ext cx="7485380" cy="3781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3478911"/>
            <a:ext cx="4651629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2"/>
            <a:ext cx="10692130" cy="15120619"/>
          </a:xfrm>
          <a:custGeom>
            <a:avLst/>
            <a:gdLst/>
            <a:ahLst/>
            <a:cxnLst/>
            <a:rect l="l" t="t" r="r" b="b"/>
            <a:pathLst>
              <a:path w="10692130" h="15120619">
                <a:moveTo>
                  <a:pt x="10692003" y="0"/>
                </a:moveTo>
                <a:lnTo>
                  <a:pt x="0" y="0"/>
                </a:lnTo>
                <a:lnTo>
                  <a:pt x="0" y="15119997"/>
                </a:lnTo>
                <a:lnTo>
                  <a:pt x="10692003" y="15119997"/>
                </a:lnTo>
                <a:lnTo>
                  <a:pt x="10692003" y="0"/>
                </a:lnTo>
                <a:close/>
              </a:path>
            </a:pathLst>
          </a:custGeom>
          <a:solidFill>
            <a:srgbClr val="B1D5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604146" y="9115589"/>
            <a:ext cx="1780539" cy="2056130"/>
          </a:xfrm>
          <a:custGeom>
            <a:avLst/>
            <a:gdLst/>
            <a:ahLst/>
            <a:cxnLst/>
            <a:rect l="l" t="t" r="r" b="b"/>
            <a:pathLst>
              <a:path w="1780540" h="2056129">
                <a:moveTo>
                  <a:pt x="890231" y="0"/>
                </a:moveTo>
                <a:lnTo>
                  <a:pt x="0" y="513956"/>
                </a:lnTo>
                <a:lnTo>
                  <a:pt x="0" y="1541945"/>
                </a:lnTo>
                <a:lnTo>
                  <a:pt x="890231" y="2055888"/>
                </a:lnTo>
                <a:lnTo>
                  <a:pt x="1780463" y="1541945"/>
                </a:lnTo>
                <a:lnTo>
                  <a:pt x="1780463" y="513956"/>
                </a:lnTo>
                <a:lnTo>
                  <a:pt x="890231" y="0"/>
                </a:lnTo>
                <a:close/>
              </a:path>
            </a:pathLst>
          </a:custGeom>
          <a:solidFill>
            <a:srgbClr val="FFFFFF">
              <a:alpha val="6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44020" y="5668915"/>
            <a:ext cx="1221105" cy="1057275"/>
          </a:xfrm>
          <a:custGeom>
            <a:avLst/>
            <a:gdLst/>
            <a:ahLst/>
            <a:cxnLst/>
            <a:rect l="l" t="t" r="r" b="b"/>
            <a:pathLst>
              <a:path w="1221105" h="1057275">
                <a:moveTo>
                  <a:pt x="915441" y="0"/>
                </a:moveTo>
                <a:lnTo>
                  <a:pt x="305155" y="0"/>
                </a:lnTo>
                <a:lnTo>
                  <a:pt x="0" y="528523"/>
                </a:lnTo>
                <a:lnTo>
                  <a:pt x="305155" y="1057059"/>
                </a:lnTo>
                <a:lnTo>
                  <a:pt x="915441" y="1057059"/>
                </a:lnTo>
                <a:lnTo>
                  <a:pt x="1220596" y="528523"/>
                </a:lnTo>
                <a:lnTo>
                  <a:pt x="915441" y="0"/>
                </a:lnTo>
                <a:close/>
              </a:path>
            </a:pathLst>
          </a:custGeom>
          <a:solidFill>
            <a:srgbClr val="008E41">
              <a:alpha val="5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642723" y="4335361"/>
            <a:ext cx="2049280" cy="275902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2124" y="-3657"/>
            <a:ext cx="6027940" cy="2409275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149560" y="10237775"/>
            <a:ext cx="2379980" cy="2228215"/>
          </a:xfrm>
          <a:custGeom>
            <a:avLst/>
            <a:gdLst/>
            <a:ahLst/>
            <a:cxnLst/>
            <a:rect l="l" t="t" r="r" b="b"/>
            <a:pathLst>
              <a:path w="2379979" h="2228215">
                <a:moveTo>
                  <a:pt x="964730" y="1162799"/>
                </a:moveTo>
                <a:lnTo>
                  <a:pt x="910653" y="1149692"/>
                </a:lnTo>
                <a:lnTo>
                  <a:pt x="857097" y="1138237"/>
                </a:lnTo>
                <a:lnTo>
                  <a:pt x="803960" y="1128001"/>
                </a:lnTo>
                <a:lnTo>
                  <a:pt x="751090" y="1118590"/>
                </a:lnTo>
                <a:lnTo>
                  <a:pt x="762241" y="1111910"/>
                </a:lnTo>
                <a:lnTo>
                  <a:pt x="775271" y="1108798"/>
                </a:lnTo>
                <a:lnTo>
                  <a:pt x="789114" y="1107325"/>
                </a:lnTo>
                <a:lnTo>
                  <a:pt x="802754" y="1105547"/>
                </a:lnTo>
                <a:lnTo>
                  <a:pt x="842632" y="1097419"/>
                </a:lnTo>
                <a:lnTo>
                  <a:pt x="883983" y="1087945"/>
                </a:lnTo>
                <a:lnTo>
                  <a:pt x="925106" y="1076947"/>
                </a:lnTo>
                <a:lnTo>
                  <a:pt x="964349" y="1064196"/>
                </a:lnTo>
                <a:lnTo>
                  <a:pt x="926147" y="1034364"/>
                </a:lnTo>
                <a:lnTo>
                  <a:pt x="887463" y="1004684"/>
                </a:lnTo>
                <a:lnTo>
                  <a:pt x="848321" y="975156"/>
                </a:lnTo>
                <a:lnTo>
                  <a:pt x="808710" y="945781"/>
                </a:lnTo>
                <a:lnTo>
                  <a:pt x="768616" y="916559"/>
                </a:lnTo>
                <a:lnTo>
                  <a:pt x="728040" y="887488"/>
                </a:lnTo>
                <a:lnTo>
                  <a:pt x="686993" y="858583"/>
                </a:lnTo>
                <a:lnTo>
                  <a:pt x="645464" y="829830"/>
                </a:lnTo>
                <a:lnTo>
                  <a:pt x="603453" y="801230"/>
                </a:lnTo>
                <a:lnTo>
                  <a:pt x="560959" y="772782"/>
                </a:lnTo>
                <a:lnTo>
                  <a:pt x="517969" y="744499"/>
                </a:lnTo>
                <a:lnTo>
                  <a:pt x="474510" y="716368"/>
                </a:lnTo>
                <a:lnTo>
                  <a:pt x="430555" y="688403"/>
                </a:lnTo>
                <a:lnTo>
                  <a:pt x="386105" y="660590"/>
                </a:lnTo>
                <a:lnTo>
                  <a:pt x="341160" y="632942"/>
                </a:lnTo>
                <a:lnTo>
                  <a:pt x="295732" y="605447"/>
                </a:lnTo>
                <a:lnTo>
                  <a:pt x="254228" y="630123"/>
                </a:lnTo>
                <a:lnTo>
                  <a:pt x="214083" y="659447"/>
                </a:lnTo>
                <a:lnTo>
                  <a:pt x="175679" y="693496"/>
                </a:lnTo>
                <a:lnTo>
                  <a:pt x="139369" y="732307"/>
                </a:lnTo>
                <a:lnTo>
                  <a:pt x="105524" y="775957"/>
                </a:lnTo>
                <a:lnTo>
                  <a:pt x="74498" y="824458"/>
                </a:lnTo>
                <a:lnTo>
                  <a:pt x="51295" y="869645"/>
                </a:lnTo>
                <a:lnTo>
                  <a:pt x="32829" y="916000"/>
                </a:lnTo>
                <a:lnTo>
                  <a:pt x="18796" y="962799"/>
                </a:lnTo>
                <a:lnTo>
                  <a:pt x="8851" y="1009383"/>
                </a:lnTo>
                <a:lnTo>
                  <a:pt x="2692" y="1055065"/>
                </a:lnTo>
                <a:lnTo>
                  <a:pt x="0" y="1099134"/>
                </a:lnTo>
                <a:lnTo>
                  <a:pt x="431" y="1140904"/>
                </a:lnTo>
                <a:lnTo>
                  <a:pt x="4267" y="1188389"/>
                </a:lnTo>
                <a:lnTo>
                  <a:pt x="11404" y="1235062"/>
                </a:lnTo>
                <a:lnTo>
                  <a:pt x="21971" y="1280807"/>
                </a:lnTo>
                <a:lnTo>
                  <a:pt x="36118" y="1325499"/>
                </a:lnTo>
                <a:lnTo>
                  <a:pt x="53962" y="1369009"/>
                </a:lnTo>
                <a:lnTo>
                  <a:pt x="75628" y="1411224"/>
                </a:lnTo>
                <a:lnTo>
                  <a:pt x="101269" y="1452029"/>
                </a:lnTo>
                <a:lnTo>
                  <a:pt x="130987" y="1491284"/>
                </a:lnTo>
                <a:lnTo>
                  <a:pt x="164947" y="1528876"/>
                </a:lnTo>
                <a:lnTo>
                  <a:pt x="203263" y="1564690"/>
                </a:lnTo>
                <a:lnTo>
                  <a:pt x="246075" y="1598587"/>
                </a:lnTo>
                <a:lnTo>
                  <a:pt x="293509" y="1630464"/>
                </a:lnTo>
                <a:lnTo>
                  <a:pt x="299707" y="1634032"/>
                </a:lnTo>
                <a:lnTo>
                  <a:pt x="301396" y="1631632"/>
                </a:lnTo>
                <a:lnTo>
                  <a:pt x="386067" y="1578483"/>
                </a:lnTo>
                <a:lnTo>
                  <a:pt x="428294" y="1551546"/>
                </a:lnTo>
                <a:lnTo>
                  <a:pt x="470433" y="1524330"/>
                </a:lnTo>
                <a:lnTo>
                  <a:pt x="512470" y="1496783"/>
                </a:lnTo>
                <a:lnTo>
                  <a:pt x="554380" y="1468894"/>
                </a:lnTo>
                <a:lnTo>
                  <a:pt x="596176" y="1440611"/>
                </a:lnTo>
                <a:lnTo>
                  <a:pt x="637832" y="1411897"/>
                </a:lnTo>
                <a:lnTo>
                  <a:pt x="679335" y="1382737"/>
                </a:lnTo>
                <a:lnTo>
                  <a:pt x="720674" y="1353070"/>
                </a:lnTo>
                <a:lnTo>
                  <a:pt x="761847" y="1322882"/>
                </a:lnTo>
                <a:lnTo>
                  <a:pt x="802830" y="1292136"/>
                </a:lnTo>
                <a:lnTo>
                  <a:pt x="843635" y="1260779"/>
                </a:lnTo>
                <a:lnTo>
                  <a:pt x="884212" y="1228801"/>
                </a:lnTo>
                <a:lnTo>
                  <a:pt x="924585" y="1196149"/>
                </a:lnTo>
                <a:lnTo>
                  <a:pt x="964730" y="1162799"/>
                </a:lnTo>
                <a:close/>
              </a:path>
              <a:path w="2379979" h="2228215">
                <a:moveTo>
                  <a:pt x="1193622" y="2142490"/>
                </a:moveTo>
                <a:lnTo>
                  <a:pt x="1189355" y="2039594"/>
                </a:lnTo>
                <a:lnTo>
                  <a:pt x="1184427" y="1936915"/>
                </a:lnTo>
                <a:lnTo>
                  <a:pt x="1181582" y="1885696"/>
                </a:lnTo>
                <a:lnTo>
                  <a:pt x="1178407" y="1834578"/>
                </a:lnTo>
                <a:lnTo>
                  <a:pt x="1174851" y="1783588"/>
                </a:lnTo>
                <a:lnTo>
                  <a:pt x="1170863" y="1732737"/>
                </a:lnTo>
                <a:lnTo>
                  <a:pt x="1166393" y="1682051"/>
                </a:lnTo>
                <a:lnTo>
                  <a:pt x="1161376" y="1631530"/>
                </a:lnTo>
                <a:lnTo>
                  <a:pt x="1155763" y="1581213"/>
                </a:lnTo>
                <a:lnTo>
                  <a:pt x="1149515" y="1531099"/>
                </a:lnTo>
                <a:lnTo>
                  <a:pt x="1142555" y="1481213"/>
                </a:lnTo>
                <a:lnTo>
                  <a:pt x="1134833" y="1431582"/>
                </a:lnTo>
                <a:lnTo>
                  <a:pt x="1126312" y="1382204"/>
                </a:lnTo>
                <a:lnTo>
                  <a:pt x="1116914" y="1333119"/>
                </a:lnTo>
                <a:lnTo>
                  <a:pt x="1080160" y="1373327"/>
                </a:lnTo>
                <a:lnTo>
                  <a:pt x="1043597" y="1414106"/>
                </a:lnTo>
                <a:lnTo>
                  <a:pt x="1007237" y="1455559"/>
                </a:lnTo>
                <a:lnTo>
                  <a:pt x="971130" y="1497799"/>
                </a:lnTo>
                <a:lnTo>
                  <a:pt x="986459" y="1445323"/>
                </a:lnTo>
                <a:lnTo>
                  <a:pt x="1021410" y="1338973"/>
                </a:lnTo>
                <a:lnTo>
                  <a:pt x="1036586" y="1286560"/>
                </a:lnTo>
                <a:lnTo>
                  <a:pt x="989177" y="1303997"/>
                </a:lnTo>
                <a:lnTo>
                  <a:pt x="942035" y="1322222"/>
                </a:lnTo>
                <a:lnTo>
                  <a:pt x="895121" y="1341183"/>
                </a:lnTo>
                <a:lnTo>
                  <a:pt x="848423" y="1360843"/>
                </a:lnTo>
                <a:lnTo>
                  <a:pt x="801954" y="1381137"/>
                </a:lnTo>
                <a:lnTo>
                  <a:pt x="755662" y="1402041"/>
                </a:lnTo>
                <a:lnTo>
                  <a:pt x="709561" y="1423504"/>
                </a:lnTo>
                <a:lnTo>
                  <a:pt x="663625" y="1445463"/>
                </a:lnTo>
                <a:lnTo>
                  <a:pt x="617842" y="1467891"/>
                </a:lnTo>
                <a:lnTo>
                  <a:pt x="572185" y="1490726"/>
                </a:lnTo>
                <a:lnTo>
                  <a:pt x="526656" y="1513941"/>
                </a:lnTo>
                <a:lnTo>
                  <a:pt x="481228" y="1537462"/>
                </a:lnTo>
                <a:lnTo>
                  <a:pt x="390613" y="1585302"/>
                </a:lnTo>
                <a:lnTo>
                  <a:pt x="300240" y="1633880"/>
                </a:lnTo>
                <a:lnTo>
                  <a:pt x="302818" y="1678698"/>
                </a:lnTo>
                <a:lnTo>
                  <a:pt x="308038" y="1723085"/>
                </a:lnTo>
                <a:lnTo>
                  <a:pt x="316077" y="1766900"/>
                </a:lnTo>
                <a:lnTo>
                  <a:pt x="327139" y="1810004"/>
                </a:lnTo>
                <a:lnTo>
                  <a:pt x="341414" y="1852256"/>
                </a:lnTo>
                <a:lnTo>
                  <a:pt x="359092" y="1893531"/>
                </a:lnTo>
                <a:lnTo>
                  <a:pt x="380365" y="1933702"/>
                </a:lnTo>
                <a:lnTo>
                  <a:pt x="405434" y="1972602"/>
                </a:lnTo>
                <a:lnTo>
                  <a:pt x="434479" y="2010117"/>
                </a:lnTo>
                <a:lnTo>
                  <a:pt x="467702" y="2046109"/>
                </a:lnTo>
                <a:lnTo>
                  <a:pt x="505294" y="2080437"/>
                </a:lnTo>
                <a:lnTo>
                  <a:pt x="547446" y="2112975"/>
                </a:lnTo>
                <a:lnTo>
                  <a:pt x="594334" y="2143569"/>
                </a:lnTo>
                <a:lnTo>
                  <a:pt x="645363" y="2171204"/>
                </a:lnTo>
                <a:lnTo>
                  <a:pt x="695909" y="2192959"/>
                </a:lnTo>
                <a:lnTo>
                  <a:pt x="745883" y="2209177"/>
                </a:lnTo>
                <a:lnTo>
                  <a:pt x="795197" y="2220188"/>
                </a:lnTo>
                <a:lnTo>
                  <a:pt x="843749" y="2226348"/>
                </a:lnTo>
                <a:lnTo>
                  <a:pt x="891463" y="2228011"/>
                </a:lnTo>
                <a:lnTo>
                  <a:pt x="938212" y="2225510"/>
                </a:lnTo>
                <a:lnTo>
                  <a:pt x="983932" y="2219185"/>
                </a:lnTo>
                <a:lnTo>
                  <a:pt x="1028522" y="2209393"/>
                </a:lnTo>
                <a:lnTo>
                  <a:pt x="1071880" y="2196490"/>
                </a:lnTo>
                <a:lnTo>
                  <a:pt x="1113904" y="2180806"/>
                </a:lnTo>
                <a:lnTo>
                  <a:pt x="1154518" y="2162683"/>
                </a:lnTo>
                <a:lnTo>
                  <a:pt x="1193622" y="2142490"/>
                </a:lnTo>
                <a:close/>
              </a:path>
              <a:path w="2379979" h="2228215">
                <a:moveTo>
                  <a:pt x="2083650" y="1626108"/>
                </a:moveTo>
                <a:lnTo>
                  <a:pt x="2037626" y="1601216"/>
                </a:lnTo>
                <a:lnTo>
                  <a:pt x="1991385" y="1576654"/>
                </a:lnTo>
                <a:lnTo>
                  <a:pt x="1944966" y="1552435"/>
                </a:lnTo>
                <a:lnTo>
                  <a:pt x="1898421" y="1528584"/>
                </a:lnTo>
                <a:lnTo>
                  <a:pt x="1851787" y="1505165"/>
                </a:lnTo>
                <a:lnTo>
                  <a:pt x="1805127" y="1482191"/>
                </a:lnTo>
                <a:lnTo>
                  <a:pt x="1758480" y="1459687"/>
                </a:lnTo>
                <a:lnTo>
                  <a:pt x="1711896" y="1437703"/>
                </a:lnTo>
                <a:lnTo>
                  <a:pt x="1665414" y="1416278"/>
                </a:lnTo>
                <a:lnTo>
                  <a:pt x="1619084" y="1395425"/>
                </a:lnTo>
                <a:lnTo>
                  <a:pt x="1572945" y="1375194"/>
                </a:lnTo>
                <a:lnTo>
                  <a:pt x="1527073" y="1355598"/>
                </a:lnTo>
                <a:lnTo>
                  <a:pt x="1481480" y="1336700"/>
                </a:lnTo>
                <a:lnTo>
                  <a:pt x="1436230" y="1318514"/>
                </a:lnTo>
                <a:lnTo>
                  <a:pt x="1391361" y="1301064"/>
                </a:lnTo>
                <a:lnTo>
                  <a:pt x="1346923" y="1284414"/>
                </a:lnTo>
                <a:lnTo>
                  <a:pt x="1343609" y="1289011"/>
                </a:lnTo>
                <a:lnTo>
                  <a:pt x="1344688" y="1294714"/>
                </a:lnTo>
                <a:lnTo>
                  <a:pt x="1350111" y="1305725"/>
                </a:lnTo>
                <a:lnTo>
                  <a:pt x="1364386" y="1351699"/>
                </a:lnTo>
                <a:lnTo>
                  <a:pt x="1379969" y="1399857"/>
                </a:lnTo>
                <a:lnTo>
                  <a:pt x="1411401" y="1494409"/>
                </a:lnTo>
                <a:lnTo>
                  <a:pt x="1374101" y="1453921"/>
                </a:lnTo>
                <a:lnTo>
                  <a:pt x="1300721" y="1372552"/>
                </a:lnTo>
                <a:lnTo>
                  <a:pt x="1263637" y="1331976"/>
                </a:lnTo>
                <a:lnTo>
                  <a:pt x="1252499" y="1382204"/>
                </a:lnTo>
                <a:lnTo>
                  <a:pt x="1243672" y="1432966"/>
                </a:lnTo>
                <a:lnTo>
                  <a:pt x="1236611" y="1483868"/>
                </a:lnTo>
                <a:lnTo>
                  <a:pt x="1230744" y="1534502"/>
                </a:lnTo>
                <a:lnTo>
                  <a:pt x="1225550" y="1584693"/>
                </a:lnTo>
                <a:lnTo>
                  <a:pt x="1220800" y="1634896"/>
                </a:lnTo>
                <a:lnTo>
                  <a:pt x="1216469" y="1685099"/>
                </a:lnTo>
                <a:lnTo>
                  <a:pt x="1212557" y="1735264"/>
                </a:lnTo>
                <a:lnTo>
                  <a:pt x="1209052" y="1785391"/>
                </a:lnTo>
                <a:lnTo>
                  <a:pt x="1205928" y="1835442"/>
                </a:lnTo>
                <a:lnTo>
                  <a:pt x="1203185" y="1885416"/>
                </a:lnTo>
                <a:lnTo>
                  <a:pt x="1200810" y="1935289"/>
                </a:lnTo>
                <a:lnTo>
                  <a:pt x="1198905" y="1986140"/>
                </a:lnTo>
                <a:lnTo>
                  <a:pt x="1197571" y="2036876"/>
                </a:lnTo>
                <a:lnTo>
                  <a:pt x="1195933" y="2138032"/>
                </a:lnTo>
                <a:lnTo>
                  <a:pt x="1193622" y="2142490"/>
                </a:lnTo>
                <a:lnTo>
                  <a:pt x="1247305" y="2169160"/>
                </a:lnTo>
                <a:lnTo>
                  <a:pt x="1300226" y="2190216"/>
                </a:lnTo>
                <a:lnTo>
                  <a:pt x="1352321" y="2205926"/>
                </a:lnTo>
                <a:lnTo>
                  <a:pt x="1403515" y="2216531"/>
                </a:lnTo>
                <a:lnTo>
                  <a:pt x="1453730" y="2222335"/>
                </a:lnTo>
                <a:lnTo>
                  <a:pt x="1502892" y="2223566"/>
                </a:lnTo>
                <a:lnTo>
                  <a:pt x="1550924" y="2220518"/>
                </a:lnTo>
                <a:lnTo>
                  <a:pt x="1597748" y="2213445"/>
                </a:lnTo>
                <a:lnTo>
                  <a:pt x="1643316" y="2202611"/>
                </a:lnTo>
                <a:lnTo>
                  <a:pt x="1687525" y="2188286"/>
                </a:lnTo>
                <a:lnTo>
                  <a:pt x="1730311" y="2170734"/>
                </a:lnTo>
                <a:lnTo>
                  <a:pt x="1771599" y="2150237"/>
                </a:lnTo>
                <a:lnTo>
                  <a:pt x="1811248" y="2126780"/>
                </a:lnTo>
                <a:lnTo>
                  <a:pt x="1850796" y="2098954"/>
                </a:lnTo>
                <a:lnTo>
                  <a:pt x="1889518" y="2066569"/>
                </a:lnTo>
                <a:lnTo>
                  <a:pt x="1926755" y="2029434"/>
                </a:lnTo>
                <a:lnTo>
                  <a:pt x="1961769" y="1987372"/>
                </a:lnTo>
                <a:lnTo>
                  <a:pt x="1993900" y="1940204"/>
                </a:lnTo>
                <a:lnTo>
                  <a:pt x="2018792" y="1895729"/>
                </a:lnTo>
                <a:lnTo>
                  <a:pt x="2039556" y="1850720"/>
                </a:lnTo>
                <a:lnTo>
                  <a:pt x="2056244" y="1805419"/>
                </a:lnTo>
                <a:lnTo>
                  <a:pt x="2068931" y="1760054"/>
                </a:lnTo>
                <a:lnTo>
                  <a:pt x="2077681" y="1714881"/>
                </a:lnTo>
                <a:lnTo>
                  <a:pt x="2082571" y="1670151"/>
                </a:lnTo>
                <a:lnTo>
                  <a:pt x="2083650" y="1626108"/>
                </a:lnTo>
                <a:close/>
              </a:path>
              <a:path w="2379979" h="2228215">
                <a:moveTo>
                  <a:pt x="2379688" y="1099820"/>
                </a:moveTo>
                <a:lnTo>
                  <a:pt x="2376093" y="1053820"/>
                </a:lnTo>
                <a:lnTo>
                  <a:pt x="2369096" y="1008849"/>
                </a:lnTo>
                <a:lnTo>
                  <a:pt x="2359139" y="965009"/>
                </a:lnTo>
                <a:lnTo>
                  <a:pt x="2346617" y="922388"/>
                </a:lnTo>
                <a:lnTo>
                  <a:pt x="2330856" y="879462"/>
                </a:lnTo>
                <a:lnTo>
                  <a:pt x="2311793" y="837819"/>
                </a:lnTo>
                <a:lnTo>
                  <a:pt x="2289365" y="797598"/>
                </a:lnTo>
                <a:lnTo>
                  <a:pt x="2263508" y="758977"/>
                </a:lnTo>
                <a:lnTo>
                  <a:pt x="2234133" y="722122"/>
                </a:lnTo>
                <a:lnTo>
                  <a:pt x="2201202" y="687171"/>
                </a:lnTo>
                <a:lnTo>
                  <a:pt x="2164613" y="654316"/>
                </a:lnTo>
                <a:lnTo>
                  <a:pt x="2124329" y="623684"/>
                </a:lnTo>
                <a:lnTo>
                  <a:pt x="2080272" y="595464"/>
                </a:lnTo>
                <a:lnTo>
                  <a:pt x="2076831" y="551154"/>
                </a:lnTo>
                <a:lnTo>
                  <a:pt x="2071014" y="507174"/>
                </a:lnTo>
                <a:lnTo>
                  <a:pt x="2062594" y="463677"/>
                </a:lnTo>
                <a:lnTo>
                  <a:pt x="2051380" y="420776"/>
                </a:lnTo>
                <a:lnTo>
                  <a:pt x="2037130" y="378650"/>
                </a:lnTo>
                <a:lnTo>
                  <a:pt x="2019642" y="337439"/>
                </a:lnTo>
                <a:lnTo>
                  <a:pt x="1998700" y="297281"/>
                </a:lnTo>
                <a:lnTo>
                  <a:pt x="1974088" y="258343"/>
                </a:lnTo>
                <a:lnTo>
                  <a:pt x="1945589" y="220751"/>
                </a:lnTo>
                <a:lnTo>
                  <a:pt x="1912975" y="184670"/>
                </a:lnTo>
                <a:lnTo>
                  <a:pt x="1876056" y="150228"/>
                </a:lnTo>
                <a:lnTo>
                  <a:pt x="1834603" y="117602"/>
                </a:lnTo>
                <a:lnTo>
                  <a:pt x="1788388" y="86918"/>
                </a:lnTo>
                <a:lnTo>
                  <a:pt x="1737410" y="58801"/>
                </a:lnTo>
                <a:lnTo>
                  <a:pt x="1686902" y="36614"/>
                </a:lnTo>
                <a:lnTo>
                  <a:pt x="1636941" y="19989"/>
                </a:lnTo>
                <a:lnTo>
                  <a:pt x="1587639" y="8585"/>
                </a:lnTo>
                <a:lnTo>
                  <a:pt x="1539100" y="2032"/>
                </a:lnTo>
                <a:lnTo>
                  <a:pt x="1491386" y="0"/>
                </a:lnTo>
                <a:lnTo>
                  <a:pt x="1444625" y="2120"/>
                </a:lnTo>
                <a:lnTo>
                  <a:pt x="1398892" y="8039"/>
                </a:lnTo>
                <a:lnTo>
                  <a:pt x="1354289" y="17424"/>
                </a:lnTo>
                <a:lnTo>
                  <a:pt x="1310919" y="29895"/>
                </a:lnTo>
                <a:lnTo>
                  <a:pt x="1268869" y="45123"/>
                </a:lnTo>
                <a:lnTo>
                  <a:pt x="1228242" y="62738"/>
                </a:lnTo>
                <a:lnTo>
                  <a:pt x="1189113" y="82397"/>
                </a:lnTo>
                <a:lnTo>
                  <a:pt x="1186002" y="81457"/>
                </a:lnTo>
                <a:lnTo>
                  <a:pt x="1182789" y="87579"/>
                </a:lnTo>
                <a:lnTo>
                  <a:pt x="1132878" y="59766"/>
                </a:lnTo>
                <a:lnTo>
                  <a:pt x="1081786" y="37998"/>
                </a:lnTo>
                <a:lnTo>
                  <a:pt x="1030490" y="22174"/>
                </a:lnTo>
                <a:lnTo>
                  <a:pt x="979246" y="11874"/>
                </a:lnTo>
                <a:lnTo>
                  <a:pt x="928344" y="6629"/>
                </a:lnTo>
                <a:lnTo>
                  <a:pt x="878052" y="6007"/>
                </a:lnTo>
                <a:lnTo>
                  <a:pt x="828649" y="9563"/>
                </a:lnTo>
                <a:lnTo>
                  <a:pt x="780415" y="16827"/>
                </a:lnTo>
                <a:lnTo>
                  <a:pt x="733615" y="27368"/>
                </a:lnTo>
                <a:lnTo>
                  <a:pt x="691362" y="39890"/>
                </a:lnTo>
                <a:lnTo>
                  <a:pt x="649795" y="55321"/>
                </a:lnTo>
                <a:lnTo>
                  <a:pt x="609104" y="73939"/>
                </a:lnTo>
                <a:lnTo>
                  <a:pt x="569518" y="95999"/>
                </a:lnTo>
                <a:lnTo>
                  <a:pt x="531228" y="121780"/>
                </a:lnTo>
                <a:lnTo>
                  <a:pt x="494436" y="151549"/>
                </a:lnTo>
                <a:lnTo>
                  <a:pt x="459346" y="185559"/>
                </a:lnTo>
                <a:lnTo>
                  <a:pt x="426161" y="224091"/>
                </a:lnTo>
                <a:lnTo>
                  <a:pt x="395084" y="267398"/>
                </a:lnTo>
                <a:lnTo>
                  <a:pt x="366318" y="315760"/>
                </a:lnTo>
                <a:lnTo>
                  <a:pt x="340067" y="369430"/>
                </a:lnTo>
                <a:lnTo>
                  <a:pt x="321614" y="417969"/>
                </a:lnTo>
                <a:lnTo>
                  <a:pt x="309067" y="464743"/>
                </a:lnTo>
                <a:lnTo>
                  <a:pt x="300977" y="510400"/>
                </a:lnTo>
                <a:lnTo>
                  <a:pt x="295910" y="555599"/>
                </a:lnTo>
                <a:lnTo>
                  <a:pt x="292404" y="600964"/>
                </a:lnTo>
                <a:lnTo>
                  <a:pt x="338416" y="625792"/>
                </a:lnTo>
                <a:lnTo>
                  <a:pt x="384657" y="650341"/>
                </a:lnTo>
                <a:lnTo>
                  <a:pt x="431088" y="674573"/>
                </a:lnTo>
                <a:lnTo>
                  <a:pt x="477647" y="698436"/>
                </a:lnTo>
                <a:lnTo>
                  <a:pt x="524281" y="721906"/>
                </a:lnTo>
                <a:lnTo>
                  <a:pt x="570953" y="744931"/>
                </a:lnTo>
                <a:lnTo>
                  <a:pt x="617626" y="767486"/>
                </a:lnTo>
                <a:lnTo>
                  <a:pt x="664235" y="789520"/>
                </a:lnTo>
                <a:lnTo>
                  <a:pt x="710730" y="810996"/>
                </a:lnTo>
                <a:lnTo>
                  <a:pt x="757072" y="831888"/>
                </a:lnTo>
                <a:lnTo>
                  <a:pt x="803211" y="852144"/>
                </a:lnTo>
                <a:lnTo>
                  <a:pt x="849096" y="871740"/>
                </a:lnTo>
                <a:lnTo>
                  <a:pt x="894676" y="890612"/>
                </a:lnTo>
                <a:lnTo>
                  <a:pt x="939914" y="908735"/>
                </a:lnTo>
                <a:lnTo>
                  <a:pt x="984758" y="926071"/>
                </a:lnTo>
                <a:lnTo>
                  <a:pt x="1029144" y="942581"/>
                </a:lnTo>
                <a:lnTo>
                  <a:pt x="1034186" y="938555"/>
                </a:lnTo>
                <a:lnTo>
                  <a:pt x="1029258" y="920191"/>
                </a:lnTo>
                <a:lnTo>
                  <a:pt x="1015403" y="874661"/>
                </a:lnTo>
                <a:lnTo>
                  <a:pt x="980795" y="779995"/>
                </a:lnTo>
                <a:lnTo>
                  <a:pt x="966876" y="733755"/>
                </a:lnTo>
                <a:lnTo>
                  <a:pt x="1003769" y="774395"/>
                </a:lnTo>
                <a:lnTo>
                  <a:pt x="1077074" y="855802"/>
                </a:lnTo>
                <a:lnTo>
                  <a:pt x="1114602" y="896200"/>
                </a:lnTo>
                <a:lnTo>
                  <a:pt x="1123797" y="845324"/>
                </a:lnTo>
                <a:lnTo>
                  <a:pt x="1132014" y="794397"/>
                </a:lnTo>
                <a:lnTo>
                  <a:pt x="1139355" y="743470"/>
                </a:lnTo>
                <a:lnTo>
                  <a:pt x="1145857" y="692556"/>
                </a:lnTo>
                <a:lnTo>
                  <a:pt x="1151610" y="641654"/>
                </a:lnTo>
                <a:lnTo>
                  <a:pt x="1156652" y="590791"/>
                </a:lnTo>
                <a:lnTo>
                  <a:pt x="1161084" y="539991"/>
                </a:lnTo>
                <a:lnTo>
                  <a:pt x="1164945" y="489254"/>
                </a:lnTo>
                <a:lnTo>
                  <a:pt x="1168298" y="438607"/>
                </a:lnTo>
                <a:lnTo>
                  <a:pt x="1171232" y="388061"/>
                </a:lnTo>
                <a:lnTo>
                  <a:pt x="1173797" y="337642"/>
                </a:lnTo>
                <a:lnTo>
                  <a:pt x="1178102" y="237236"/>
                </a:lnTo>
                <a:lnTo>
                  <a:pt x="1183474" y="87947"/>
                </a:lnTo>
                <a:lnTo>
                  <a:pt x="1185722" y="89103"/>
                </a:lnTo>
                <a:lnTo>
                  <a:pt x="1186929" y="140296"/>
                </a:lnTo>
                <a:lnTo>
                  <a:pt x="1188542" y="191541"/>
                </a:lnTo>
                <a:lnTo>
                  <a:pt x="1190586" y="242798"/>
                </a:lnTo>
                <a:lnTo>
                  <a:pt x="1193063" y="294043"/>
                </a:lnTo>
                <a:lnTo>
                  <a:pt x="1195971" y="345249"/>
                </a:lnTo>
                <a:lnTo>
                  <a:pt x="1199311" y="396405"/>
                </a:lnTo>
                <a:lnTo>
                  <a:pt x="1203121" y="447484"/>
                </a:lnTo>
                <a:lnTo>
                  <a:pt x="1207376" y="498449"/>
                </a:lnTo>
                <a:lnTo>
                  <a:pt x="1212088" y="549275"/>
                </a:lnTo>
                <a:lnTo>
                  <a:pt x="1217282" y="599960"/>
                </a:lnTo>
                <a:lnTo>
                  <a:pt x="1222946" y="650468"/>
                </a:lnTo>
                <a:lnTo>
                  <a:pt x="1229093" y="700760"/>
                </a:lnTo>
                <a:lnTo>
                  <a:pt x="1235735" y="750836"/>
                </a:lnTo>
                <a:lnTo>
                  <a:pt x="1242860" y="800658"/>
                </a:lnTo>
                <a:lnTo>
                  <a:pt x="1250492" y="850201"/>
                </a:lnTo>
                <a:lnTo>
                  <a:pt x="1252842" y="873467"/>
                </a:lnTo>
                <a:lnTo>
                  <a:pt x="1255534" y="884986"/>
                </a:lnTo>
                <a:lnTo>
                  <a:pt x="1261351" y="895096"/>
                </a:lnTo>
                <a:lnTo>
                  <a:pt x="1297635" y="854824"/>
                </a:lnTo>
                <a:lnTo>
                  <a:pt x="1369822" y="773163"/>
                </a:lnTo>
                <a:lnTo>
                  <a:pt x="1406004" y="732624"/>
                </a:lnTo>
                <a:lnTo>
                  <a:pt x="1390637" y="784174"/>
                </a:lnTo>
                <a:lnTo>
                  <a:pt x="1373263" y="836383"/>
                </a:lnTo>
                <a:lnTo>
                  <a:pt x="1356461" y="888403"/>
                </a:lnTo>
                <a:lnTo>
                  <a:pt x="1342821" y="939368"/>
                </a:lnTo>
                <a:lnTo>
                  <a:pt x="1347584" y="942606"/>
                </a:lnTo>
                <a:lnTo>
                  <a:pt x="1352842" y="941082"/>
                </a:lnTo>
                <a:lnTo>
                  <a:pt x="1361884" y="935050"/>
                </a:lnTo>
                <a:lnTo>
                  <a:pt x="1407223" y="917968"/>
                </a:lnTo>
                <a:lnTo>
                  <a:pt x="1452575" y="900036"/>
                </a:lnTo>
                <a:lnTo>
                  <a:pt x="1497901" y="881291"/>
                </a:lnTo>
                <a:lnTo>
                  <a:pt x="1543202" y="861822"/>
                </a:lnTo>
                <a:lnTo>
                  <a:pt x="1588465" y="841679"/>
                </a:lnTo>
                <a:lnTo>
                  <a:pt x="1633651" y="820928"/>
                </a:lnTo>
                <a:lnTo>
                  <a:pt x="1678749" y="799642"/>
                </a:lnTo>
                <a:lnTo>
                  <a:pt x="1723758" y="777875"/>
                </a:lnTo>
                <a:lnTo>
                  <a:pt x="1768640" y="755700"/>
                </a:lnTo>
                <a:lnTo>
                  <a:pt x="1813382" y="733183"/>
                </a:lnTo>
                <a:lnTo>
                  <a:pt x="1857984" y="710374"/>
                </a:lnTo>
                <a:lnTo>
                  <a:pt x="1946643" y="664171"/>
                </a:lnTo>
                <a:lnTo>
                  <a:pt x="2078037" y="594360"/>
                </a:lnTo>
                <a:lnTo>
                  <a:pt x="2035594" y="620966"/>
                </a:lnTo>
                <a:lnTo>
                  <a:pt x="1993239" y="647865"/>
                </a:lnTo>
                <a:lnTo>
                  <a:pt x="1950974" y="675030"/>
                </a:lnTo>
                <a:lnTo>
                  <a:pt x="1908810" y="702513"/>
                </a:lnTo>
                <a:lnTo>
                  <a:pt x="1866734" y="730313"/>
                </a:lnTo>
                <a:lnTo>
                  <a:pt x="1824786" y="758444"/>
                </a:lnTo>
                <a:lnTo>
                  <a:pt x="1782940" y="786930"/>
                </a:lnTo>
                <a:lnTo>
                  <a:pt x="1741220" y="815797"/>
                </a:lnTo>
                <a:lnTo>
                  <a:pt x="1699628" y="845045"/>
                </a:lnTo>
                <a:lnTo>
                  <a:pt x="1658162" y="874699"/>
                </a:lnTo>
                <a:lnTo>
                  <a:pt x="1616837" y="904773"/>
                </a:lnTo>
                <a:lnTo>
                  <a:pt x="1575650" y="935278"/>
                </a:lnTo>
                <a:lnTo>
                  <a:pt x="1534617" y="966241"/>
                </a:lnTo>
                <a:lnTo>
                  <a:pt x="1493723" y="997673"/>
                </a:lnTo>
                <a:lnTo>
                  <a:pt x="1452994" y="1029601"/>
                </a:lnTo>
                <a:lnTo>
                  <a:pt x="1412430" y="1062024"/>
                </a:lnTo>
                <a:lnTo>
                  <a:pt x="1464449" y="1077887"/>
                </a:lnTo>
                <a:lnTo>
                  <a:pt x="1518780" y="1089825"/>
                </a:lnTo>
                <a:lnTo>
                  <a:pt x="1627162" y="1109586"/>
                </a:lnTo>
                <a:lnTo>
                  <a:pt x="1577098" y="1124013"/>
                </a:lnTo>
                <a:lnTo>
                  <a:pt x="1522196" y="1134668"/>
                </a:lnTo>
                <a:lnTo>
                  <a:pt x="1466456" y="1146378"/>
                </a:lnTo>
                <a:lnTo>
                  <a:pt x="1413903" y="1163942"/>
                </a:lnTo>
                <a:lnTo>
                  <a:pt x="1452130" y="1193888"/>
                </a:lnTo>
                <a:lnTo>
                  <a:pt x="1490853" y="1223683"/>
                </a:lnTo>
                <a:lnTo>
                  <a:pt x="1530070" y="1253312"/>
                </a:lnTo>
                <a:lnTo>
                  <a:pt x="1569770" y="1282776"/>
                </a:lnTo>
                <a:lnTo>
                  <a:pt x="1609966" y="1312087"/>
                </a:lnTo>
                <a:lnTo>
                  <a:pt x="1650644" y="1341247"/>
                </a:lnTo>
                <a:lnTo>
                  <a:pt x="1691830" y="1370228"/>
                </a:lnTo>
                <a:lnTo>
                  <a:pt x="1733499" y="1399057"/>
                </a:lnTo>
                <a:lnTo>
                  <a:pt x="1775663" y="1427734"/>
                </a:lnTo>
                <a:lnTo>
                  <a:pt x="1818335" y="1456232"/>
                </a:lnTo>
                <a:lnTo>
                  <a:pt x="1861489" y="1484579"/>
                </a:lnTo>
                <a:lnTo>
                  <a:pt x="1905152" y="1512773"/>
                </a:lnTo>
                <a:lnTo>
                  <a:pt x="1949297" y="1540789"/>
                </a:lnTo>
                <a:lnTo>
                  <a:pt x="1993950" y="1568653"/>
                </a:lnTo>
                <a:lnTo>
                  <a:pt x="2039112" y="1596351"/>
                </a:lnTo>
                <a:lnTo>
                  <a:pt x="2084755" y="1623898"/>
                </a:lnTo>
                <a:lnTo>
                  <a:pt x="2120277" y="1600695"/>
                </a:lnTo>
                <a:lnTo>
                  <a:pt x="2154720" y="1575346"/>
                </a:lnTo>
                <a:lnTo>
                  <a:pt x="2187981" y="1547228"/>
                </a:lnTo>
                <a:lnTo>
                  <a:pt x="2219909" y="1515668"/>
                </a:lnTo>
                <a:lnTo>
                  <a:pt x="2250427" y="1480032"/>
                </a:lnTo>
                <a:lnTo>
                  <a:pt x="2279396" y="1439697"/>
                </a:lnTo>
                <a:lnTo>
                  <a:pt x="2306713" y="1394002"/>
                </a:lnTo>
                <a:lnTo>
                  <a:pt x="2332240" y="1342326"/>
                </a:lnTo>
                <a:lnTo>
                  <a:pt x="2351849" y="1292453"/>
                </a:lnTo>
                <a:lnTo>
                  <a:pt x="2365984" y="1243177"/>
                </a:lnTo>
                <a:lnTo>
                  <a:pt x="2375065" y="1194587"/>
                </a:lnTo>
                <a:lnTo>
                  <a:pt x="2379484" y="1146771"/>
                </a:lnTo>
                <a:lnTo>
                  <a:pt x="2379688" y="1099820"/>
                </a:lnTo>
                <a:close/>
              </a:path>
            </a:pathLst>
          </a:custGeom>
          <a:solidFill>
            <a:srgbClr val="008E41">
              <a:alpha val="46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88752" y="3119002"/>
            <a:ext cx="1388745" cy="1202690"/>
          </a:xfrm>
          <a:custGeom>
            <a:avLst/>
            <a:gdLst/>
            <a:ahLst/>
            <a:cxnLst/>
            <a:rect l="l" t="t" r="r" b="b"/>
            <a:pathLst>
              <a:path w="1388745" h="1202689">
                <a:moveTo>
                  <a:pt x="1041361" y="0"/>
                </a:moveTo>
                <a:lnTo>
                  <a:pt x="347116" y="0"/>
                </a:lnTo>
                <a:lnTo>
                  <a:pt x="0" y="601218"/>
                </a:lnTo>
                <a:lnTo>
                  <a:pt x="347116" y="1202448"/>
                </a:lnTo>
                <a:lnTo>
                  <a:pt x="1041361" y="1202448"/>
                </a:lnTo>
                <a:lnTo>
                  <a:pt x="1388465" y="601218"/>
                </a:lnTo>
                <a:lnTo>
                  <a:pt x="1041361" y="0"/>
                </a:lnTo>
                <a:close/>
              </a:path>
            </a:pathLst>
          </a:custGeom>
          <a:solidFill>
            <a:srgbClr val="008E41">
              <a:alpha val="5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255089" y="0"/>
            <a:ext cx="2097405" cy="2412365"/>
          </a:xfrm>
          <a:custGeom>
            <a:avLst/>
            <a:gdLst/>
            <a:ahLst/>
            <a:cxnLst/>
            <a:rect l="l" t="t" r="r" b="b"/>
            <a:pathLst>
              <a:path w="2097404" h="2412365">
                <a:moveTo>
                  <a:pt x="1064361" y="0"/>
                </a:moveTo>
                <a:lnTo>
                  <a:pt x="1032621" y="0"/>
                </a:lnTo>
                <a:lnTo>
                  <a:pt x="0" y="596183"/>
                </a:lnTo>
                <a:lnTo>
                  <a:pt x="0" y="1806899"/>
                </a:lnTo>
                <a:lnTo>
                  <a:pt x="1048491" y="2412238"/>
                </a:lnTo>
                <a:lnTo>
                  <a:pt x="2096985" y="1806899"/>
                </a:lnTo>
                <a:lnTo>
                  <a:pt x="2096985" y="596183"/>
                </a:lnTo>
                <a:lnTo>
                  <a:pt x="1064361" y="0"/>
                </a:lnTo>
                <a:close/>
              </a:path>
            </a:pathLst>
          </a:custGeom>
          <a:solidFill>
            <a:srgbClr val="008E41">
              <a:alpha val="3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56518" y="3355466"/>
            <a:ext cx="1857794" cy="1968500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0" y="722232"/>
            <a:ext cx="734060" cy="1057275"/>
          </a:xfrm>
          <a:custGeom>
            <a:avLst/>
            <a:gdLst/>
            <a:ahLst/>
            <a:cxnLst/>
            <a:rect l="l" t="t" r="r" b="b"/>
            <a:pathLst>
              <a:path w="734060" h="1057275">
                <a:moveTo>
                  <a:pt x="428377" y="0"/>
                </a:moveTo>
                <a:lnTo>
                  <a:pt x="0" y="0"/>
                </a:lnTo>
                <a:lnTo>
                  <a:pt x="0" y="1057032"/>
                </a:lnTo>
                <a:lnTo>
                  <a:pt x="428377" y="1057032"/>
                </a:lnTo>
                <a:lnTo>
                  <a:pt x="733536" y="528500"/>
                </a:lnTo>
                <a:lnTo>
                  <a:pt x="428377" y="0"/>
                </a:lnTo>
                <a:close/>
              </a:path>
            </a:pathLst>
          </a:custGeom>
          <a:solidFill>
            <a:srgbClr val="008E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395224" y="9860490"/>
            <a:ext cx="1352550" cy="1561465"/>
          </a:xfrm>
          <a:custGeom>
            <a:avLst/>
            <a:gdLst/>
            <a:ahLst/>
            <a:cxnLst/>
            <a:rect l="l" t="t" r="r" b="b"/>
            <a:pathLst>
              <a:path w="1352550" h="1561465">
                <a:moveTo>
                  <a:pt x="1352067" y="1170901"/>
                </a:moveTo>
                <a:lnTo>
                  <a:pt x="676059" y="1561211"/>
                </a:lnTo>
                <a:lnTo>
                  <a:pt x="0" y="1170901"/>
                </a:lnTo>
                <a:lnTo>
                  <a:pt x="0" y="390309"/>
                </a:lnTo>
                <a:lnTo>
                  <a:pt x="676059" y="0"/>
                </a:lnTo>
                <a:lnTo>
                  <a:pt x="1352067" y="390309"/>
                </a:lnTo>
                <a:lnTo>
                  <a:pt x="1352067" y="1170901"/>
                </a:lnTo>
                <a:close/>
              </a:path>
            </a:pathLst>
          </a:custGeom>
          <a:ln w="21945">
            <a:solidFill>
              <a:srgbClr val="008E4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096455" y="193419"/>
            <a:ext cx="3086595" cy="2114381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6357518" y="13467805"/>
            <a:ext cx="1496060" cy="1303655"/>
          </a:xfrm>
          <a:custGeom>
            <a:avLst/>
            <a:gdLst/>
            <a:ahLst/>
            <a:cxnLst/>
            <a:rect l="l" t="t" r="r" b="b"/>
            <a:pathLst>
              <a:path w="1496059" h="1303655">
                <a:moveTo>
                  <a:pt x="380072" y="0"/>
                </a:moveTo>
                <a:lnTo>
                  <a:pt x="368411" y="49610"/>
                </a:lnTo>
                <a:lnTo>
                  <a:pt x="359163" y="98607"/>
                </a:lnTo>
                <a:lnTo>
                  <a:pt x="353360" y="146700"/>
                </a:lnTo>
                <a:lnTo>
                  <a:pt x="352032" y="193597"/>
                </a:lnTo>
                <a:lnTo>
                  <a:pt x="356211" y="239007"/>
                </a:lnTo>
                <a:lnTo>
                  <a:pt x="366926" y="282640"/>
                </a:lnTo>
                <a:lnTo>
                  <a:pt x="385209" y="324205"/>
                </a:lnTo>
                <a:lnTo>
                  <a:pt x="412089" y="363410"/>
                </a:lnTo>
                <a:lnTo>
                  <a:pt x="453026" y="400546"/>
                </a:lnTo>
                <a:lnTo>
                  <a:pt x="503707" y="432701"/>
                </a:lnTo>
                <a:lnTo>
                  <a:pt x="554625" y="465456"/>
                </a:lnTo>
                <a:lnTo>
                  <a:pt x="600953" y="500476"/>
                </a:lnTo>
                <a:lnTo>
                  <a:pt x="642961" y="537098"/>
                </a:lnTo>
                <a:lnTo>
                  <a:pt x="680916" y="574658"/>
                </a:lnTo>
                <a:lnTo>
                  <a:pt x="715088" y="612491"/>
                </a:lnTo>
                <a:lnTo>
                  <a:pt x="745743" y="649935"/>
                </a:lnTo>
                <a:lnTo>
                  <a:pt x="697937" y="641089"/>
                </a:lnTo>
                <a:lnTo>
                  <a:pt x="648157" y="629357"/>
                </a:lnTo>
                <a:lnTo>
                  <a:pt x="596920" y="614275"/>
                </a:lnTo>
                <a:lnTo>
                  <a:pt x="544745" y="595379"/>
                </a:lnTo>
                <a:lnTo>
                  <a:pt x="492148" y="572207"/>
                </a:lnTo>
                <a:lnTo>
                  <a:pt x="439648" y="544296"/>
                </a:lnTo>
                <a:lnTo>
                  <a:pt x="412813" y="528917"/>
                </a:lnTo>
                <a:lnTo>
                  <a:pt x="386838" y="515407"/>
                </a:lnTo>
                <a:lnTo>
                  <a:pt x="361020" y="504702"/>
                </a:lnTo>
                <a:lnTo>
                  <a:pt x="334657" y="497738"/>
                </a:lnTo>
                <a:lnTo>
                  <a:pt x="287646" y="493923"/>
                </a:lnTo>
                <a:lnTo>
                  <a:pt x="242240" y="498770"/>
                </a:lnTo>
                <a:lnTo>
                  <a:pt x="198377" y="511124"/>
                </a:lnTo>
                <a:lnTo>
                  <a:pt x="155994" y="529832"/>
                </a:lnTo>
                <a:lnTo>
                  <a:pt x="115027" y="553742"/>
                </a:lnTo>
                <a:lnTo>
                  <a:pt x="75414" y="581700"/>
                </a:lnTo>
                <a:lnTo>
                  <a:pt x="37093" y="612553"/>
                </a:lnTo>
                <a:lnTo>
                  <a:pt x="0" y="645147"/>
                </a:lnTo>
                <a:lnTo>
                  <a:pt x="35653" y="680406"/>
                </a:lnTo>
                <a:lnTo>
                  <a:pt x="75060" y="713841"/>
                </a:lnTo>
                <a:lnTo>
                  <a:pt x="118700" y="744323"/>
                </a:lnTo>
                <a:lnTo>
                  <a:pt x="167055" y="770724"/>
                </a:lnTo>
                <a:lnTo>
                  <a:pt x="213617" y="788817"/>
                </a:lnTo>
                <a:lnTo>
                  <a:pt x="259845" y="799268"/>
                </a:lnTo>
                <a:lnTo>
                  <a:pt x="304315" y="801803"/>
                </a:lnTo>
                <a:lnTo>
                  <a:pt x="345605" y="796150"/>
                </a:lnTo>
                <a:lnTo>
                  <a:pt x="370065" y="787775"/>
                </a:lnTo>
                <a:lnTo>
                  <a:pt x="394107" y="776204"/>
                </a:lnTo>
                <a:lnTo>
                  <a:pt x="442544" y="749706"/>
                </a:lnTo>
                <a:lnTo>
                  <a:pt x="491343" y="726033"/>
                </a:lnTo>
                <a:lnTo>
                  <a:pt x="541137" y="705049"/>
                </a:lnTo>
                <a:lnTo>
                  <a:pt x="591539" y="686871"/>
                </a:lnTo>
                <a:lnTo>
                  <a:pt x="642162" y="671615"/>
                </a:lnTo>
                <a:lnTo>
                  <a:pt x="692619" y="659396"/>
                </a:lnTo>
                <a:lnTo>
                  <a:pt x="731701" y="653776"/>
                </a:lnTo>
                <a:lnTo>
                  <a:pt x="744766" y="654469"/>
                </a:lnTo>
                <a:lnTo>
                  <a:pt x="710990" y="693297"/>
                </a:lnTo>
                <a:lnTo>
                  <a:pt x="675572" y="729652"/>
                </a:lnTo>
                <a:lnTo>
                  <a:pt x="638836" y="763505"/>
                </a:lnTo>
                <a:lnTo>
                  <a:pt x="601103" y="794823"/>
                </a:lnTo>
                <a:lnTo>
                  <a:pt x="562696" y="823576"/>
                </a:lnTo>
                <a:lnTo>
                  <a:pt x="523939" y="849734"/>
                </a:lnTo>
                <a:lnTo>
                  <a:pt x="485152" y="873264"/>
                </a:lnTo>
                <a:lnTo>
                  <a:pt x="461747" y="887044"/>
                </a:lnTo>
                <a:lnTo>
                  <a:pt x="438575" y="902631"/>
                </a:lnTo>
                <a:lnTo>
                  <a:pt x="397675" y="943952"/>
                </a:lnTo>
                <a:lnTo>
                  <a:pt x="368852" y="996407"/>
                </a:lnTo>
                <a:lnTo>
                  <a:pt x="353139" y="1047489"/>
                </a:lnTo>
                <a:lnTo>
                  <a:pt x="346736" y="1096886"/>
                </a:lnTo>
                <a:lnTo>
                  <a:pt x="345846" y="1144282"/>
                </a:lnTo>
                <a:lnTo>
                  <a:pt x="347796" y="1183101"/>
                </a:lnTo>
                <a:lnTo>
                  <a:pt x="352172" y="1221163"/>
                </a:lnTo>
                <a:lnTo>
                  <a:pt x="358331" y="1258495"/>
                </a:lnTo>
                <a:lnTo>
                  <a:pt x="365632" y="1295120"/>
                </a:lnTo>
                <a:lnTo>
                  <a:pt x="410297" y="1284486"/>
                </a:lnTo>
                <a:lnTo>
                  <a:pt x="454144" y="1269738"/>
                </a:lnTo>
                <a:lnTo>
                  <a:pt x="497369" y="1250520"/>
                </a:lnTo>
                <a:lnTo>
                  <a:pt x="540169" y="1226477"/>
                </a:lnTo>
                <a:lnTo>
                  <a:pt x="581296" y="1197607"/>
                </a:lnTo>
                <a:lnTo>
                  <a:pt x="620641" y="1160730"/>
                </a:lnTo>
                <a:lnTo>
                  <a:pt x="653277" y="1114950"/>
                </a:lnTo>
                <a:lnTo>
                  <a:pt x="674281" y="1059370"/>
                </a:lnTo>
                <a:lnTo>
                  <a:pt x="678670" y="1011626"/>
                </a:lnTo>
                <a:lnTo>
                  <a:pt x="678597" y="987020"/>
                </a:lnTo>
                <a:lnTo>
                  <a:pt x="678992" y="962025"/>
                </a:lnTo>
                <a:lnTo>
                  <a:pt x="682513" y="912277"/>
                </a:lnTo>
                <a:lnTo>
                  <a:pt x="688784" y="862020"/>
                </a:lnTo>
                <a:lnTo>
                  <a:pt x="698036" y="811220"/>
                </a:lnTo>
                <a:lnTo>
                  <a:pt x="710501" y="759841"/>
                </a:lnTo>
                <a:lnTo>
                  <a:pt x="726412" y="707847"/>
                </a:lnTo>
                <a:lnTo>
                  <a:pt x="745997" y="655205"/>
                </a:lnTo>
                <a:lnTo>
                  <a:pt x="762681" y="698630"/>
                </a:lnTo>
                <a:lnTo>
                  <a:pt x="776365" y="743294"/>
                </a:lnTo>
                <a:lnTo>
                  <a:pt x="787337" y="789027"/>
                </a:lnTo>
                <a:lnTo>
                  <a:pt x="795883" y="835660"/>
                </a:lnTo>
                <a:lnTo>
                  <a:pt x="801740" y="883130"/>
                </a:lnTo>
                <a:lnTo>
                  <a:pt x="805132" y="930768"/>
                </a:lnTo>
                <a:lnTo>
                  <a:pt x="807167" y="978604"/>
                </a:lnTo>
                <a:lnTo>
                  <a:pt x="808951" y="1026668"/>
                </a:lnTo>
                <a:lnTo>
                  <a:pt x="816553" y="1073407"/>
                </a:lnTo>
                <a:lnTo>
                  <a:pt x="834899" y="1117622"/>
                </a:lnTo>
                <a:lnTo>
                  <a:pt x="863249" y="1158755"/>
                </a:lnTo>
                <a:lnTo>
                  <a:pt x="900861" y="1196251"/>
                </a:lnTo>
                <a:lnTo>
                  <a:pt x="939380" y="1225101"/>
                </a:lnTo>
                <a:lnTo>
                  <a:pt x="981442" y="1250301"/>
                </a:lnTo>
                <a:lnTo>
                  <a:pt x="1025601" y="1271793"/>
                </a:lnTo>
                <a:lnTo>
                  <a:pt x="1070407" y="1289517"/>
                </a:lnTo>
                <a:lnTo>
                  <a:pt x="1114412" y="1303413"/>
                </a:lnTo>
                <a:lnTo>
                  <a:pt x="1129054" y="1247800"/>
                </a:lnTo>
                <a:lnTo>
                  <a:pt x="1138645" y="1193371"/>
                </a:lnTo>
                <a:lnTo>
                  <a:pt x="1142771" y="1140175"/>
                </a:lnTo>
                <a:lnTo>
                  <a:pt x="1141018" y="1088263"/>
                </a:lnTo>
                <a:lnTo>
                  <a:pt x="1132575" y="1038356"/>
                </a:lnTo>
                <a:lnTo>
                  <a:pt x="1115056" y="988706"/>
                </a:lnTo>
                <a:lnTo>
                  <a:pt x="1086322" y="942739"/>
                </a:lnTo>
                <a:lnTo>
                  <a:pt x="1044232" y="903884"/>
                </a:lnTo>
                <a:lnTo>
                  <a:pt x="974562" y="860739"/>
                </a:lnTo>
                <a:lnTo>
                  <a:pt x="952461" y="846442"/>
                </a:lnTo>
                <a:lnTo>
                  <a:pt x="911228" y="816501"/>
                </a:lnTo>
                <a:lnTo>
                  <a:pt x="873180" y="785669"/>
                </a:lnTo>
                <a:lnTo>
                  <a:pt x="838114" y="753948"/>
                </a:lnTo>
                <a:lnTo>
                  <a:pt x="805827" y="721337"/>
                </a:lnTo>
                <a:lnTo>
                  <a:pt x="776117" y="687839"/>
                </a:lnTo>
                <a:lnTo>
                  <a:pt x="748779" y="653453"/>
                </a:lnTo>
                <a:lnTo>
                  <a:pt x="796998" y="662368"/>
                </a:lnTo>
                <a:lnTo>
                  <a:pt x="846645" y="674465"/>
                </a:lnTo>
                <a:lnTo>
                  <a:pt x="897486" y="689964"/>
                </a:lnTo>
                <a:lnTo>
                  <a:pt x="949291" y="709085"/>
                </a:lnTo>
                <a:lnTo>
                  <a:pt x="1001827" y="732050"/>
                </a:lnTo>
                <a:lnTo>
                  <a:pt x="1054861" y="759079"/>
                </a:lnTo>
                <a:lnTo>
                  <a:pt x="1082159" y="774304"/>
                </a:lnTo>
                <a:lnTo>
                  <a:pt x="1108246" y="788127"/>
                </a:lnTo>
                <a:lnTo>
                  <a:pt x="1134200" y="799259"/>
                </a:lnTo>
                <a:lnTo>
                  <a:pt x="1161097" y="806411"/>
                </a:lnTo>
                <a:lnTo>
                  <a:pt x="1208083" y="809908"/>
                </a:lnTo>
                <a:lnTo>
                  <a:pt x="1253414" y="804874"/>
                </a:lnTo>
                <a:lnTo>
                  <a:pt x="1297181" y="792443"/>
                </a:lnTo>
                <a:lnTo>
                  <a:pt x="1339475" y="773747"/>
                </a:lnTo>
                <a:lnTo>
                  <a:pt x="1380388" y="749920"/>
                </a:lnTo>
                <a:lnTo>
                  <a:pt x="1420012" y="722094"/>
                </a:lnTo>
                <a:lnTo>
                  <a:pt x="1458437" y="691402"/>
                </a:lnTo>
                <a:lnTo>
                  <a:pt x="1495755" y="658977"/>
                </a:lnTo>
                <a:lnTo>
                  <a:pt x="1463014" y="626681"/>
                </a:lnTo>
                <a:lnTo>
                  <a:pt x="1426669" y="595725"/>
                </a:lnTo>
                <a:lnTo>
                  <a:pt x="1387246" y="567257"/>
                </a:lnTo>
                <a:lnTo>
                  <a:pt x="1345273" y="542425"/>
                </a:lnTo>
                <a:lnTo>
                  <a:pt x="1301280" y="522376"/>
                </a:lnTo>
                <a:lnTo>
                  <a:pt x="1249650" y="507439"/>
                </a:lnTo>
                <a:lnTo>
                  <a:pt x="1199530" y="502872"/>
                </a:lnTo>
                <a:lnTo>
                  <a:pt x="1151568" y="508635"/>
                </a:lnTo>
                <a:lnTo>
                  <a:pt x="1106411" y="524687"/>
                </a:lnTo>
                <a:lnTo>
                  <a:pt x="1084832" y="535642"/>
                </a:lnTo>
                <a:lnTo>
                  <a:pt x="1042340" y="558347"/>
                </a:lnTo>
                <a:lnTo>
                  <a:pt x="1020711" y="569252"/>
                </a:lnTo>
                <a:lnTo>
                  <a:pt x="976963" y="589161"/>
                </a:lnTo>
                <a:lnTo>
                  <a:pt x="932272" y="607083"/>
                </a:lnTo>
                <a:lnTo>
                  <a:pt x="886945" y="622620"/>
                </a:lnTo>
                <a:lnTo>
                  <a:pt x="841290" y="635373"/>
                </a:lnTo>
                <a:lnTo>
                  <a:pt x="795615" y="644945"/>
                </a:lnTo>
                <a:lnTo>
                  <a:pt x="750227" y="650938"/>
                </a:lnTo>
                <a:lnTo>
                  <a:pt x="786774" y="608593"/>
                </a:lnTo>
                <a:lnTo>
                  <a:pt x="824515" y="569668"/>
                </a:lnTo>
                <a:lnTo>
                  <a:pt x="863245" y="534023"/>
                </a:lnTo>
                <a:lnTo>
                  <a:pt x="902765" y="501521"/>
                </a:lnTo>
                <a:lnTo>
                  <a:pt x="942871" y="472022"/>
                </a:lnTo>
                <a:lnTo>
                  <a:pt x="983360" y="445389"/>
                </a:lnTo>
                <a:lnTo>
                  <a:pt x="1026433" y="420957"/>
                </a:lnTo>
                <a:lnTo>
                  <a:pt x="1047122" y="408434"/>
                </a:lnTo>
                <a:lnTo>
                  <a:pt x="1104067" y="349861"/>
                </a:lnTo>
                <a:lnTo>
                  <a:pt x="1128844" y="299086"/>
                </a:lnTo>
                <a:lnTo>
                  <a:pt x="1142922" y="246399"/>
                </a:lnTo>
                <a:lnTo>
                  <a:pt x="1148664" y="196494"/>
                </a:lnTo>
                <a:lnTo>
                  <a:pt x="1148918" y="147596"/>
                </a:lnTo>
                <a:lnTo>
                  <a:pt x="1145132" y="100279"/>
                </a:lnTo>
                <a:lnTo>
                  <a:pt x="1137971" y="54333"/>
                </a:lnTo>
                <a:lnTo>
                  <a:pt x="1128102" y="9550"/>
                </a:lnTo>
                <a:lnTo>
                  <a:pt x="1093714" y="16849"/>
                </a:lnTo>
                <a:lnTo>
                  <a:pt x="1020823" y="42949"/>
                </a:lnTo>
                <a:lnTo>
                  <a:pt x="984313" y="60642"/>
                </a:lnTo>
                <a:lnTo>
                  <a:pt x="949652" y="80198"/>
                </a:lnTo>
                <a:lnTo>
                  <a:pt x="916006" y="103092"/>
                </a:lnTo>
                <a:lnTo>
                  <a:pt x="884922" y="130272"/>
                </a:lnTo>
                <a:lnTo>
                  <a:pt x="857948" y="162687"/>
                </a:lnTo>
                <a:lnTo>
                  <a:pt x="829471" y="216998"/>
                </a:lnTo>
                <a:lnTo>
                  <a:pt x="817984" y="266587"/>
                </a:lnTo>
                <a:lnTo>
                  <a:pt x="815532" y="313796"/>
                </a:lnTo>
                <a:lnTo>
                  <a:pt x="814158" y="360972"/>
                </a:lnTo>
                <a:lnTo>
                  <a:pt x="809829" y="407654"/>
                </a:lnTo>
                <a:lnTo>
                  <a:pt x="803384" y="455077"/>
                </a:lnTo>
                <a:lnTo>
                  <a:pt x="794450" y="503142"/>
                </a:lnTo>
                <a:lnTo>
                  <a:pt x="782650" y="551748"/>
                </a:lnTo>
                <a:lnTo>
                  <a:pt x="767611" y="600797"/>
                </a:lnTo>
                <a:lnTo>
                  <a:pt x="748957" y="650189"/>
                </a:lnTo>
                <a:lnTo>
                  <a:pt x="731889" y="606427"/>
                </a:lnTo>
                <a:lnTo>
                  <a:pt x="718842" y="561432"/>
                </a:lnTo>
                <a:lnTo>
                  <a:pt x="708580" y="515393"/>
                </a:lnTo>
                <a:lnTo>
                  <a:pt x="699871" y="468503"/>
                </a:lnTo>
                <a:lnTo>
                  <a:pt x="693534" y="421073"/>
                </a:lnTo>
                <a:lnTo>
                  <a:pt x="690227" y="373518"/>
                </a:lnTo>
                <a:lnTo>
                  <a:pt x="686803" y="277456"/>
                </a:lnTo>
                <a:lnTo>
                  <a:pt x="679982" y="235719"/>
                </a:lnTo>
                <a:lnTo>
                  <a:pt x="663908" y="195713"/>
                </a:lnTo>
                <a:lnTo>
                  <a:pt x="639626" y="157864"/>
                </a:lnTo>
                <a:lnTo>
                  <a:pt x="608180" y="122601"/>
                </a:lnTo>
                <a:lnTo>
                  <a:pt x="570615" y="90349"/>
                </a:lnTo>
                <a:lnTo>
                  <a:pt x="527978" y="61536"/>
                </a:lnTo>
                <a:lnTo>
                  <a:pt x="481311" y="36588"/>
                </a:lnTo>
                <a:lnTo>
                  <a:pt x="431661" y="15934"/>
                </a:lnTo>
                <a:lnTo>
                  <a:pt x="380072" y="0"/>
                </a:lnTo>
                <a:close/>
              </a:path>
            </a:pathLst>
          </a:custGeom>
          <a:solidFill>
            <a:srgbClr val="008E41">
              <a:alpha val="289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13056706"/>
            <a:ext cx="3281743" cy="2066936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3524234" y="13722985"/>
            <a:ext cx="1425575" cy="1397000"/>
          </a:xfrm>
          <a:custGeom>
            <a:avLst/>
            <a:gdLst/>
            <a:ahLst/>
            <a:cxnLst/>
            <a:rect l="l" t="t" r="r" b="b"/>
            <a:pathLst>
              <a:path w="1425575" h="1397000">
                <a:moveTo>
                  <a:pt x="727565" y="1282700"/>
                </a:moveTo>
                <a:lnTo>
                  <a:pt x="672553" y="1282700"/>
                </a:lnTo>
                <a:lnTo>
                  <a:pt x="669709" y="1308100"/>
                </a:lnTo>
                <a:lnTo>
                  <a:pt x="668566" y="1320800"/>
                </a:lnTo>
                <a:lnTo>
                  <a:pt x="668946" y="1333500"/>
                </a:lnTo>
                <a:lnTo>
                  <a:pt x="670674" y="1333500"/>
                </a:lnTo>
                <a:lnTo>
                  <a:pt x="669240" y="1346200"/>
                </a:lnTo>
                <a:lnTo>
                  <a:pt x="669012" y="1358900"/>
                </a:lnTo>
                <a:lnTo>
                  <a:pt x="673074" y="1358900"/>
                </a:lnTo>
                <a:lnTo>
                  <a:pt x="672477" y="1371600"/>
                </a:lnTo>
                <a:lnTo>
                  <a:pt x="668943" y="1384300"/>
                </a:lnTo>
                <a:lnTo>
                  <a:pt x="667491" y="1384300"/>
                </a:lnTo>
                <a:lnTo>
                  <a:pt x="667875" y="1397000"/>
                </a:lnTo>
                <a:lnTo>
                  <a:pt x="708426" y="1397000"/>
                </a:lnTo>
                <a:lnTo>
                  <a:pt x="710382" y="1384300"/>
                </a:lnTo>
                <a:lnTo>
                  <a:pt x="713788" y="1371600"/>
                </a:lnTo>
                <a:lnTo>
                  <a:pt x="717638" y="1371600"/>
                </a:lnTo>
                <a:lnTo>
                  <a:pt x="715010" y="1358900"/>
                </a:lnTo>
                <a:lnTo>
                  <a:pt x="716800" y="1346200"/>
                </a:lnTo>
                <a:lnTo>
                  <a:pt x="718706" y="1346200"/>
                </a:lnTo>
                <a:lnTo>
                  <a:pt x="717802" y="1333500"/>
                </a:lnTo>
                <a:lnTo>
                  <a:pt x="717772" y="1320800"/>
                </a:lnTo>
                <a:lnTo>
                  <a:pt x="718400" y="1320800"/>
                </a:lnTo>
                <a:lnTo>
                  <a:pt x="719442" y="1308100"/>
                </a:lnTo>
                <a:lnTo>
                  <a:pt x="727824" y="1308100"/>
                </a:lnTo>
                <a:lnTo>
                  <a:pt x="727276" y="1295400"/>
                </a:lnTo>
                <a:lnTo>
                  <a:pt x="727565" y="1282700"/>
                </a:lnTo>
                <a:close/>
              </a:path>
              <a:path w="1425575" h="1397000">
                <a:moveTo>
                  <a:pt x="718706" y="1346200"/>
                </a:moveTo>
                <a:lnTo>
                  <a:pt x="716800" y="1346200"/>
                </a:lnTo>
                <a:lnTo>
                  <a:pt x="720699" y="1358900"/>
                </a:lnTo>
                <a:lnTo>
                  <a:pt x="718706" y="1346200"/>
                </a:lnTo>
                <a:close/>
              </a:path>
              <a:path w="1425575" h="1397000">
                <a:moveTo>
                  <a:pt x="729246" y="1308100"/>
                </a:moveTo>
                <a:lnTo>
                  <a:pt x="719442" y="1308100"/>
                </a:lnTo>
                <a:lnTo>
                  <a:pt x="730427" y="1320800"/>
                </a:lnTo>
                <a:lnTo>
                  <a:pt x="729246" y="1308100"/>
                </a:lnTo>
                <a:close/>
              </a:path>
              <a:path w="1425575" h="1397000">
                <a:moveTo>
                  <a:pt x="734594" y="1244600"/>
                </a:moveTo>
                <a:lnTo>
                  <a:pt x="668870" y="1244600"/>
                </a:lnTo>
                <a:lnTo>
                  <a:pt x="668769" y="1257300"/>
                </a:lnTo>
                <a:lnTo>
                  <a:pt x="668972" y="1270000"/>
                </a:lnTo>
                <a:lnTo>
                  <a:pt x="669213" y="1282700"/>
                </a:lnTo>
                <a:lnTo>
                  <a:pt x="663282" y="1295400"/>
                </a:lnTo>
                <a:lnTo>
                  <a:pt x="672553" y="1282700"/>
                </a:lnTo>
                <a:lnTo>
                  <a:pt x="727565" y="1282700"/>
                </a:lnTo>
                <a:lnTo>
                  <a:pt x="728419" y="1270000"/>
                </a:lnTo>
                <a:lnTo>
                  <a:pt x="729564" y="1257300"/>
                </a:lnTo>
                <a:lnTo>
                  <a:pt x="731261" y="1257300"/>
                </a:lnTo>
                <a:lnTo>
                  <a:pt x="734594" y="1244600"/>
                </a:lnTo>
                <a:close/>
              </a:path>
              <a:path w="1425575" h="1397000">
                <a:moveTo>
                  <a:pt x="744586" y="1181100"/>
                </a:moveTo>
                <a:lnTo>
                  <a:pt x="664260" y="1181100"/>
                </a:lnTo>
                <a:lnTo>
                  <a:pt x="667600" y="1193800"/>
                </a:lnTo>
                <a:lnTo>
                  <a:pt x="669322" y="1219200"/>
                </a:lnTo>
                <a:lnTo>
                  <a:pt x="669353" y="1231900"/>
                </a:lnTo>
                <a:lnTo>
                  <a:pt x="667852" y="1244600"/>
                </a:lnTo>
                <a:lnTo>
                  <a:pt x="740274" y="1244600"/>
                </a:lnTo>
                <a:lnTo>
                  <a:pt x="749007" y="1257300"/>
                </a:lnTo>
                <a:lnTo>
                  <a:pt x="745578" y="1244600"/>
                </a:lnTo>
                <a:lnTo>
                  <a:pt x="744510" y="1231900"/>
                </a:lnTo>
                <a:lnTo>
                  <a:pt x="744687" y="1219200"/>
                </a:lnTo>
                <a:lnTo>
                  <a:pt x="748322" y="1219200"/>
                </a:lnTo>
                <a:lnTo>
                  <a:pt x="745426" y="1206500"/>
                </a:lnTo>
                <a:lnTo>
                  <a:pt x="744138" y="1193800"/>
                </a:lnTo>
                <a:lnTo>
                  <a:pt x="744586" y="1181100"/>
                </a:lnTo>
                <a:close/>
              </a:path>
              <a:path w="1425575" h="1397000">
                <a:moveTo>
                  <a:pt x="764259" y="1143000"/>
                </a:moveTo>
                <a:lnTo>
                  <a:pt x="645820" y="1143000"/>
                </a:lnTo>
                <a:lnTo>
                  <a:pt x="646001" y="1155700"/>
                </a:lnTo>
                <a:lnTo>
                  <a:pt x="646912" y="1193800"/>
                </a:lnTo>
                <a:lnTo>
                  <a:pt x="651890" y="1181100"/>
                </a:lnTo>
                <a:lnTo>
                  <a:pt x="744586" y="1181100"/>
                </a:lnTo>
                <a:lnTo>
                  <a:pt x="746585" y="1168400"/>
                </a:lnTo>
                <a:lnTo>
                  <a:pt x="749947" y="1155700"/>
                </a:lnTo>
                <a:lnTo>
                  <a:pt x="765068" y="1155700"/>
                </a:lnTo>
                <a:lnTo>
                  <a:pt x="764259" y="1143000"/>
                </a:lnTo>
                <a:close/>
              </a:path>
              <a:path w="1425575" h="1397000">
                <a:moveTo>
                  <a:pt x="766823" y="1155700"/>
                </a:moveTo>
                <a:lnTo>
                  <a:pt x="755365" y="1155700"/>
                </a:lnTo>
                <a:lnTo>
                  <a:pt x="762046" y="1168400"/>
                </a:lnTo>
                <a:lnTo>
                  <a:pt x="767719" y="1168400"/>
                </a:lnTo>
                <a:lnTo>
                  <a:pt x="770115" y="1181100"/>
                </a:lnTo>
                <a:lnTo>
                  <a:pt x="766823" y="1155700"/>
                </a:lnTo>
                <a:close/>
              </a:path>
              <a:path w="1425575" h="1397000">
                <a:moveTo>
                  <a:pt x="1279055" y="1054100"/>
                </a:moveTo>
                <a:lnTo>
                  <a:pt x="1230160" y="1054100"/>
                </a:lnTo>
                <a:lnTo>
                  <a:pt x="1237256" y="1066800"/>
                </a:lnTo>
                <a:lnTo>
                  <a:pt x="1250318" y="1079500"/>
                </a:lnTo>
                <a:lnTo>
                  <a:pt x="1262889" y="1104900"/>
                </a:lnTo>
                <a:lnTo>
                  <a:pt x="1274343" y="1104900"/>
                </a:lnTo>
                <a:lnTo>
                  <a:pt x="1286991" y="1117600"/>
                </a:lnTo>
                <a:lnTo>
                  <a:pt x="1294133" y="1130300"/>
                </a:lnTo>
                <a:lnTo>
                  <a:pt x="1302598" y="1130300"/>
                </a:lnTo>
                <a:lnTo>
                  <a:pt x="1311200" y="1143000"/>
                </a:lnTo>
                <a:lnTo>
                  <a:pt x="1319928" y="1155700"/>
                </a:lnTo>
                <a:lnTo>
                  <a:pt x="1324443" y="1155700"/>
                </a:lnTo>
                <a:lnTo>
                  <a:pt x="1320646" y="1143000"/>
                </a:lnTo>
                <a:lnTo>
                  <a:pt x="1315760" y="1130300"/>
                </a:lnTo>
                <a:lnTo>
                  <a:pt x="1311986" y="1117600"/>
                </a:lnTo>
                <a:lnTo>
                  <a:pt x="1308438" y="1117600"/>
                </a:lnTo>
                <a:lnTo>
                  <a:pt x="1303902" y="1104900"/>
                </a:lnTo>
                <a:lnTo>
                  <a:pt x="1299995" y="1092200"/>
                </a:lnTo>
                <a:lnTo>
                  <a:pt x="1302486" y="1092200"/>
                </a:lnTo>
                <a:lnTo>
                  <a:pt x="1295322" y="1079500"/>
                </a:lnTo>
                <a:lnTo>
                  <a:pt x="1286519" y="1066800"/>
                </a:lnTo>
                <a:lnTo>
                  <a:pt x="1279055" y="1054100"/>
                </a:lnTo>
                <a:close/>
              </a:path>
              <a:path w="1425575" h="1397000">
                <a:moveTo>
                  <a:pt x="773347" y="1079500"/>
                </a:moveTo>
                <a:lnTo>
                  <a:pt x="640613" y="1079500"/>
                </a:lnTo>
                <a:lnTo>
                  <a:pt x="642912" y="1104900"/>
                </a:lnTo>
                <a:lnTo>
                  <a:pt x="645352" y="1143000"/>
                </a:lnTo>
                <a:lnTo>
                  <a:pt x="763803" y="1143000"/>
                </a:lnTo>
                <a:lnTo>
                  <a:pt x="763155" y="1130300"/>
                </a:lnTo>
                <a:lnTo>
                  <a:pt x="771321" y="1130300"/>
                </a:lnTo>
                <a:lnTo>
                  <a:pt x="771131" y="1117600"/>
                </a:lnTo>
                <a:lnTo>
                  <a:pt x="771452" y="1117600"/>
                </a:lnTo>
                <a:lnTo>
                  <a:pt x="771559" y="1104900"/>
                </a:lnTo>
                <a:lnTo>
                  <a:pt x="772736" y="1092200"/>
                </a:lnTo>
                <a:lnTo>
                  <a:pt x="773347" y="1079500"/>
                </a:lnTo>
                <a:close/>
              </a:path>
              <a:path w="1425575" h="1397000">
                <a:moveTo>
                  <a:pt x="18576" y="1117600"/>
                </a:moveTo>
                <a:lnTo>
                  <a:pt x="7645" y="1117600"/>
                </a:lnTo>
                <a:lnTo>
                  <a:pt x="0" y="1130300"/>
                </a:lnTo>
                <a:lnTo>
                  <a:pt x="13347" y="1130300"/>
                </a:lnTo>
                <a:lnTo>
                  <a:pt x="18576" y="1117600"/>
                </a:lnTo>
                <a:close/>
              </a:path>
              <a:path w="1425575" h="1397000">
                <a:moveTo>
                  <a:pt x="37477" y="1104900"/>
                </a:moveTo>
                <a:lnTo>
                  <a:pt x="18224" y="1104900"/>
                </a:lnTo>
                <a:lnTo>
                  <a:pt x="5308" y="1117600"/>
                </a:lnTo>
                <a:lnTo>
                  <a:pt x="38088" y="1117600"/>
                </a:lnTo>
                <a:lnTo>
                  <a:pt x="37477" y="1104900"/>
                </a:lnTo>
                <a:close/>
              </a:path>
              <a:path w="1425575" h="1397000">
                <a:moveTo>
                  <a:pt x="39242" y="1104900"/>
                </a:moveTo>
                <a:lnTo>
                  <a:pt x="37477" y="1104900"/>
                </a:lnTo>
                <a:lnTo>
                  <a:pt x="38088" y="1117600"/>
                </a:lnTo>
                <a:lnTo>
                  <a:pt x="39242" y="1104900"/>
                </a:lnTo>
                <a:close/>
              </a:path>
              <a:path w="1425575" h="1397000">
                <a:moveTo>
                  <a:pt x="78790" y="1079500"/>
                </a:moveTo>
                <a:lnTo>
                  <a:pt x="35331" y="1079500"/>
                </a:lnTo>
                <a:lnTo>
                  <a:pt x="16052" y="1104900"/>
                </a:lnTo>
                <a:lnTo>
                  <a:pt x="39242" y="1104900"/>
                </a:lnTo>
                <a:lnTo>
                  <a:pt x="38088" y="1117600"/>
                </a:lnTo>
                <a:lnTo>
                  <a:pt x="39928" y="1117600"/>
                </a:lnTo>
                <a:lnTo>
                  <a:pt x="47110" y="1104900"/>
                </a:lnTo>
                <a:lnTo>
                  <a:pt x="60345" y="1092200"/>
                </a:lnTo>
                <a:lnTo>
                  <a:pt x="73088" y="1092200"/>
                </a:lnTo>
                <a:lnTo>
                  <a:pt x="78790" y="1079500"/>
                </a:lnTo>
                <a:close/>
              </a:path>
              <a:path w="1425575" h="1397000">
                <a:moveTo>
                  <a:pt x="84493" y="1079500"/>
                </a:moveTo>
                <a:lnTo>
                  <a:pt x="78790" y="1079500"/>
                </a:lnTo>
                <a:lnTo>
                  <a:pt x="77685" y="1092200"/>
                </a:lnTo>
                <a:lnTo>
                  <a:pt x="84493" y="1079500"/>
                </a:lnTo>
                <a:close/>
              </a:path>
              <a:path w="1425575" h="1397000">
                <a:moveTo>
                  <a:pt x="794004" y="1041400"/>
                </a:moveTo>
                <a:lnTo>
                  <a:pt x="615175" y="1041400"/>
                </a:lnTo>
                <a:lnTo>
                  <a:pt x="616454" y="1054100"/>
                </a:lnTo>
                <a:lnTo>
                  <a:pt x="620444" y="1079500"/>
                </a:lnTo>
                <a:lnTo>
                  <a:pt x="624660" y="1092200"/>
                </a:lnTo>
                <a:lnTo>
                  <a:pt x="626617" y="1092200"/>
                </a:lnTo>
                <a:lnTo>
                  <a:pt x="631748" y="1079500"/>
                </a:lnTo>
                <a:lnTo>
                  <a:pt x="773347" y="1079500"/>
                </a:lnTo>
                <a:lnTo>
                  <a:pt x="773958" y="1066800"/>
                </a:lnTo>
                <a:lnTo>
                  <a:pt x="792996" y="1066800"/>
                </a:lnTo>
                <a:lnTo>
                  <a:pt x="793362" y="1054100"/>
                </a:lnTo>
                <a:lnTo>
                  <a:pt x="794004" y="1041400"/>
                </a:lnTo>
                <a:close/>
              </a:path>
              <a:path w="1425575" h="1397000">
                <a:moveTo>
                  <a:pt x="127698" y="1041400"/>
                </a:moveTo>
                <a:lnTo>
                  <a:pt x="81114" y="1041400"/>
                </a:lnTo>
                <a:lnTo>
                  <a:pt x="67081" y="1054100"/>
                </a:lnTo>
                <a:lnTo>
                  <a:pt x="71831" y="1054100"/>
                </a:lnTo>
                <a:lnTo>
                  <a:pt x="64020" y="1066800"/>
                </a:lnTo>
                <a:lnTo>
                  <a:pt x="46402" y="1066800"/>
                </a:lnTo>
                <a:lnTo>
                  <a:pt x="37466" y="1079500"/>
                </a:lnTo>
                <a:lnTo>
                  <a:pt x="94897" y="1079500"/>
                </a:lnTo>
                <a:lnTo>
                  <a:pt x="108619" y="1066800"/>
                </a:lnTo>
                <a:lnTo>
                  <a:pt x="127698" y="1041400"/>
                </a:lnTo>
                <a:close/>
              </a:path>
              <a:path w="1425575" h="1397000">
                <a:moveTo>
                  <a:pt x="793483" y="1066800"/>
                </a:moveTo>
                <a:lnTo>
                  <a:pt x="774522" y="1066800"/>
                </a:lnTo>
                <a:lnTo>
                  <a:pt x="789317" y="1079500"/>
                </a:lnTo>
                <a:lnTo>
                  <a:pt x="794981" y="1079500"/>
                </a:lnTo>
                <a:lnTo>
                  <a:pt x="793483" y="1066800"/>
                </a:lnTo>
                <a:close/>
              </a:path>
              <a:path w="1425575" h="1397000">
                <a:moveTo>
                  <a:pt x="1232354" y="977900"/>
                </a:moveTo>
                <a:lnTo>
                  <a:pt x="1167993" y="977900"/>
                </a:lnTo>
                <a:lnTo>
                  <a:pt x="1179528" y="1003300"/>
                </a:lnTo>
                <a:lnTo>
                  <a:pt x="1200076" y="1028700"/>
                </a:lnTo>
                <a:lnTo>
                  <a:pt x="1219696" y="1054100"/>
                </a:lnTo>
                <a:lnTo>
                  <a:pt x="1228445" y="1066800"/>
                </a:lnTo>
                <a:lnTo>
                  <a:pt x="1226718" y="1054100"/>
                </a:lnTo>
                <a:lnTo>
                  <a:pt x="1284287" y="1054100"/>
                </a:lnTo>
                <a:lnTo>
                  <a:pt x="1273071" y="1041400"/>
                </a:lnTo>
                <a:lnTo>
                  <a:pt x="1256307" y="1016000"/>
                </a:lnTo>
                <a:lnTo>
                  <a:pt x="1234414" y="990600"/>
                </a:lnTo>
                <a:lnTo>
                  <a:pt x="1240797" y="990600"/>
                </a:lnTo>
                <a:lnTo>
                  <a:pt x="1232354" y="977900"/>
                </a:lnTo>
                <a:close/>
              </a:path>
              <a:path w="1425575" h="1397000">
                <a:moveTo>
                  <a:pt x="182130" y="1003300"/>
                </a:moveTo>
                <a:lnTo>
                  <a:pt x="112534" y="1003300"/>
                </a:lnTo>
                <a:lnTo>
                  <a:pt x="115887" y="1016000"/>
                </a:lnTo>
                <a:lnTo>
                  <a:pt x="108515" y="1016000"/>
                </a:lnTo>
                <a:lnTo>
                  <a:pt x="96340" y="1028700"/>
                </a:lnTo>
                <a:lnTo>
                  <a:pt x="84782" y="1028700"/>
                </a:lnTo>
                <a:lnTo>
                  <a:pt x="80492" y="1041400"/>
                </a:lnTo>
                <a:lnTo>
                  <a:pt x="127698" y="1041400"/>
                </a:lnTo>
                <a:lnTo>
                  <a:pt x="127762" y="1054100"/>
                </a:lnTo>
                <a:lnTo>
                  <a:pt x="132549" y="1041400"/>
                </a:lnTo>
                <a:lnTo>
                  <a:pt x="182130" y="1003300"/>
                </a:lnTo>
                <a:close/>
              </a:path>
              <a:path w="1425575" h="1397000">
                <a:moveTo>
                  <a:pt x="831283" y="927100"/>
                </a:moveTo>
                <a:lnTo>
                  <a:pt x="577113" y="927100"/>
                </a:lnTo>
                <a:lnTo>
                  <a:pt x="586889" y="977900"/>
                </a:lnTo>
                <a:lnTo>
                  <a:pt x="592553" y="990600"/>
                </a:lnTo>
                <a:lnTo>
                  <a:pt x="596269" y="1003300"/>
                </a:lnTo>
                <a:lnTo>
                  <a:pt x="600201" y="1003300"/>
                </a:lnTo>
                <a:lnTo>
                  <a:pt x="602565" y="1016000"/>
                </a:lnTo>
                <a:lnTo>
                  <a:pt x="604720" y="1028700"/>
                </a:lnTo>
                <a:lnTo>
                  <a:pt x="606288" y="1041400"/>
                </a:lnTo>
                <a:lnTo>
                  <a:pt x="606894" y="1054100"/>
                </a:lnTo>
                <a:lnTo>
                  <a:pt x="615175" y="1041400"/>
                </a:lnTo>
                <a:lnTo>
                  <a:pt x="803630" y="1041400"/>
                </a:lnTo>
                <a:lnTo>
                  <a:pt x="805392" y="1028700"/>
                </a:lnTo>
                <a:lnTo>
                  <a:pt x="806792" y="1016000"/>
                </a:lnTo>
                <a:lnTo>
                  <a:pt x="807716" y="990600"/>
                </a:lnTo>
                <a:lnTo>
                  <a:pt x="822754" y="990600"/>
                </a:lnTo>
                <a:lnTo>
                  <a:pt x="822660" y="977900"/>
                </a:lnTo>
                <a:lnTo>
                  <a:pt x="822566" y="965200"/>
                </a:lnTo>
                <a:lnTo>
                  <a:pt x="822025" y="952500"/>
                </a:lnTo>
                <a:lnTo>
                  <a:pt x="821715" y="939800"/>
                </a:lnTo>
                <a:lnTo>
                  <a:pt x="832424" y="939800"/>
                </a:lnTo>
                <a:lnTo>
                  <a:pt x="831283" y="927100"/>
                </a:lnTo>
                <a:close/>
              </a:path>
              <a:path w="1425575" h="1397000">
                <a:moveTo>
                  <a:pt x="310019" y="939800"/>
                </a:moveTo>
                <a:lnTo>
                  <a:pt x="152488" y="939800"/>
                </a:lnTo>
                <a:lnTo>
                  <a:pt x="149504" y="952500"/>
                </a:lnTo>
                <a:lnTo>
                  <a:pt x="137762" y="965200"/>
                </a:lnTo>
                <a:lnTo>
                  <a:pt x="131622" y="977900"/>
                </a:lnTo>
                <a:lnTo>
                  <a:pt x="128142" y="977900"/>
                </a:lnTo>
                <a:lnTo>
                  <a:pt x="125254" y="990600"/>
                </a:lnTo>
                <a:lnTo>
                  <a:pt x="119938" y="1003300"/>
                </a:lnTo>
                <a:lnTo>
                  <a:pt x="182130" y="1003300"/>
                </a:lnTo>
                <a:lnTo>
                  <a:pt x="177596" y="1016000"/>
                </a:lnTo>
                <a:lnTo>
                  <a:pt x="182283" y="1016000"/>
                </a:lnTo>
                <a:lnTo>
                  <a:pt x="189546" y="1003300"/>
                </a:lnTo>
                <a:lnTo>
                  <a:pt x="200956" y="990600"/>
                </a:lnTo>
                <a:lnTo>
                  <a:pt x="224513" y="990600"/>
                </a:lnTo>
                <a:lnTo>
                  <a:pt x="239734" y="977900"/>
                </a:lnTo>
                <a:lnTo>
                  <a:pt x="254388" y="965200"/>
                </a:lnTo>
                <a:lnTo>
                  <a:pt x="260946" y="952500"/>
                </a:lnTo>
                <a:lnTo>
                  <a:pt x="292881" y="952500"/>
                </a:lnTo>
                <a:lnTo>
                  <a:pt x="310019" y="939800"/>
                </a:lnTo>
                <a:close/>
              </a:path>
              <a:path w="1425575" h="1397000">
                <a:moveTo>
                  <a:pt x="216255" y="990600"/>
                </a:moveTo>
                <a:lnTo>
                  <a:pt x="216115" y="990600"/>
                </a:lnTo>
                <a:lnTo>
                  <a:pt x="213258" y="1003300"/>
                </a:lnTo>
                <a:lnTo>
                  <a:pt x="216255" y="990600"/>
                </a:lnTo>
                <a:close/>
              </a:path>
              <a:path w="1425575" h="1397000">
                <a:moveTo>
                  <a:pt x="822754" y="990600"/>
                </a:moveTo>
                <a:lnTo>
                  <a:pt x="818400" y="990600"/>
                </a:lnTo>
                <a:lnTo>
                  <a:pt x="822007" y="1003300"/>
                </a:lnTo>
                <a:lnTo>
                  <a:pt x="822754" y="990600"/>
                </a:lnTo>
                <a:close/>
              </a:path>
              <a:path w="1425575" h="1397000">
                <a:moveTo>
                  <a:pt x="1224448" y="965200"/>
                </a:moveTo>
                <a:lnTo>
                  <a:pt x="1133678" y="965200"/>
                </a:lnTo>
                <a:lnTo>
                  <a:pt x="1140689" y="977900"/>
                </a:lnTo>
                <a:lnTo>
                  <a:pt x="1150234" y="990600"/>
                </a:lnTo>
                <a:lnTo>
                  <a:pt x="1158647" y="990600"/>
                </a:lnTo>
                <a:lnTo>
                  <a:pt x="1162265" y="1003300"/>
                </a:lnTo>
                <a:lnTo>
                  <a:pt x="1165555" y="977900"/>
                </a:lnTo>
                <a:lnTo>
                  <a:pt x="1232354" y="977900"/>
                </a:lnTo>
                <a:lnTo>
                  <a:pt x="1224448" y="965200"/>
                </a:lnTo>
                <a:close/>
              </a:path>
              <a:path w="1425575" h="1397000">
                <a:moveTo>
                  <a:pt x="292881" y="952500"/>
                </a:moveTo>
                <a:lnTo>
                  <a:pt x="260946" y="952500"/>
                </a:lnTo>
                <a:lnTo>
                  <a:pt x="267157" y="965200"/>
                </a:lnTo>
                <a:lnTo>
                  <a:pt x="274180" y="965200"/>
                </a:lnTo>
                <a:lnTo>
                  <a:pt x="292881" y="952500"/>
                </a:lnTo>
                <a:close/>
              </a:path>
              <a:path w="1425575" h="1397000">
                <a:moveTo>
                  <a:pt x="1172916" y="876300"/>
                </a:moveTo>
                <a:lnTo>
                  <a:pt x="1010475" y="876300"/>
                </a:lnTo>
                <a:lnTo>
                  <a:pt x="1031352" y="901700"/>
                </a:lnTo>
                <a:lnTo>
                  <a:pt x="1044028" y="914400"/>
                </a:lnTo>
                <a:lnTo>
                  <a:pt x="1067600" y="914400"/>
                </a:lnTo>
                <a:lnTo>
                  <a:pt x="1077201" y="927100"/>
                </a:lnTo>
                <a:lnTo>
                  <a:pt x="1094671" y="939800"/>
                </a:lnTo>
                <a:lnTo>
                  <a:pt x="1111439" y="952500"/>
                </a:lnTo>
                <a:lnTo>
                  <a:pt x="1118933" y="965200"/>
                </a:lnTo>
                <a:lnTo>
                  <a:pt x="1113434" y="952500"/>
                </a:lnTo>
                <a:lnTo>
                  <a:pt x="1218816" y="952500"/>
                </a:lnTo>
                <a:lnTo>
                  <a:pt x="1201964" y="939800"/>
                </a:lnTo>
                <a:lnTo>
                  <a:pt x="1185090" y="914400"/>
                </a:lnTo>
                <a:lnTo>
                  <a:pt x="1177416" y="901700"/>
                </a:lnTo>
                <a:lnTo>
                  <a:pt x="1191094" y="901700"/>
                </a:lnTo>
                <a:lnTo>
                  <a:pt x="1183320" y="889000"/>
                </a:lnTo>
                <a:lnTo>
                  <a:pt x="1172916" y="876300"/>
                </a:lnTo>
                <a:close/>
              </a:path>
              <a:path w="1425575" h="1397000">
                <a:moveTo>
                  <a:pt x="1218816" y="952500"/>
                </a:moveTo>
                <a:lnTo>
                  <a:pt x="1126575" y="952500"/>
                </a:lnTo>
                <a:lnTo>
                  <a:pt x="1129932" y="965200"/>
                </a:lnTo>
                <a:lnTo>
                  <a:pt x="1226426" y="965200"/>
                </a:lnTo>
                <a:lnTo>
                  <a:pt x="1218816" y="952500"/>
                </a:lnTo>
                <a:close/>
              </a:path>
              <a:path w="1425575" h="1397000">
                <a:moveTo>
                  <a:pt x="317525" y="927100"/>
                </a:moveTo>
                <a:lnTo>
                  <a:pt x="157822" y="927100"/>
                </a:lnTo>
                <a:lnTo>
                  <a:pt x="142138" y="952500"/>
                </a:lnTo>
                <a:lnTo>
                  <a:pt x="152488" y="939800"/>
                </a:lnTo>
                <a:lnTo>
                  <a:pt x="310019" y="939800"/>
                </a:lnTo>
                <a:lnTo>
                  <a:pt x="317525" y="927100"/>
                </a:lnTo>
                <a:close/>
              </a:path>
              <a:path w="1425575" h="1397000">
                <a:moveTo>
                  <a:pt x="832424" y="939800"/>
                </a:moveTo>
                <a:lnTo>
                  <a:pt x="825855" y="939800"/>
                </a:lnTo>
                <a:lnTo>
                  <a:pt x="833691" y="952500"/>
                </a:lnTo>
                <a:lnTo>
                  <a:pt x="832424" y="939800"/>
                </a:lnTo>
                <a:close/>
              </a:path>
              <a:path w="1425575" h="1397000">
                <a:moveTo>
                  <a:pt x="425924" y="850900"/>
                </a:moveTo>
                <a:lnTo>
                  <a:pt x="190385" y="850900"/>
                </a:lnTo>
                <a:lnTo>
                  <a:pt x="183616" y="863600"/>
                </a:lnTo>
                <a:lnTo>
                  <a:pt x="191782" y="863600"/>
                </a:lnTo>
                <a:lnTo>
                  <a:pt x="184759" y="876300"/>
                </a:lnTo>
                <a:lnTo>
                  <a:pt x="181597" y="889000"/>
                </a:lnTo>
                <a:lnTo>
                  <a:pt x="175513" y="889000"/>
                </a:lnTo>
                <a:lnTo>
                  <a:pt x="165212" y="901700"/>
                </a:lnTo>
                <a:lnTo>
                  <a:pt x="155624" y="914400"/>
                </a:lnTo>
                <a:lnTo>
                  <a:pt x="151676" y="927100"/>
                </a:lnTo>
                <a:lnTo>
                  <a:pt x="317525" y="927100"/>
                </a:lnTo>
                <a:lnTo>
                  <a:pt x="313359" y="939800"/>
                </a:lnTo>
                <a:lnTo>
                  <a:pt x="317207" y="939800"/>
                </a:lnTo>
                <a:lnTo>
                  <a:pt x="325281" y="927100"/>
                </a:lnTo>
                <a:lnTo>
                  <a:pt x="339302" y="914400"/>
                </a:lnTo>
                <a:lnTo>
                  <a:pt x="358520" y="901700"/>
                </a:lnTo>
                <a:lnTo>
                  <a:pt x="372355" y="901700"/>
                </a:lnTo>
                <a:lnTo>
                  <a:pt x="383290" y="889000"/>
                </a:lnTo>
                <a:lnTo>
                  <a:pt x="392985" y="876300"/>
                </a:lnTo>
                <a:lnTo>
                  <a:pt x="407253" y="876300"/>
                </a:lnTo>
                <a:lnTo>
                  <a:pt x="416875" y="863600"/>
                </a:lnTo>
                <a:lnTo>
                  <a:pt x="425924" y="850900"/>
                </a:lnTo>
                <a:close/>
              </a:path>
              <a:path w="1425575" h="1397000">
                <a:moveTo>
                  <a:pt x="832267" y="863600"/>
                </a:moveTo>
                <a:lnTo>
                  <a:pt x="560706" y="863600"/>
                </a:lnTo>
                <a:lnTo>
                  <a:pt x="561918" y="876300"/>
                </a:lnTo>
                <a:lnTo>
                  <a:pt x="564940" y="901700"/>
                </a:lnTo>
                <a:lnTo>
                  <a:pt x="568019" y="927100"/>
                </a:lnTo>
                <a:lnTo>
                  <a:pt x="569429" y="939800"/>
                </a:lnTo>
                <a:lnTo>
                  <a:pt x="577113" y="927100"/>
                </a:lnTo>
                <a:lnTo>
                  <a:pt x="831283" y="927100"/>
                </a:lnTo>
                <a:lnTo>
                  <a:pt x="830143" y="914400"/>
                </a:lnTo>
                <a:lnTo>
                  <a:pt x="827960" y="889000"/>
                </a:lnTo>
                <a:lnTo>
                  <a:pt x="826985" y="889000"/>
                </a:lnTo>
                <a:lnTo>
                  <a:pt x="827633" y="876300"/>
                </a:lnTo>
                <a:lnTo>
                  <a:pt x="836003" y="876300"/>
                </a:lnTo>
                <a:lnTo>
                  <a:pt x="832267" y="863600"/>
                </a:lnTo>
                <a:close/>
              </a:path>
              <a:path w="1425575" h="1397000">
                <a:moveTo>
                  <a:pt x="372355" y="901700"/>
                </a:moveTo>
                <a:lnTo>
                  <a:pt x="363854" y="901700"/>
                </a:lnTo>
                <a:lnTo>
                  <a:pt x="364451" y="914400"/>
                </a:lnTo>
                <a:lnTo>
                  <a:pt x="372355" y="901700"/>
                </a:lnTo>
                <a:close/>
              </a:path>
              <a:path w="1425575" h="1397000">
                <a:moveTo>
                  <a:pt x="836003" y="876300"/>
                </a:moveTo>
                <a:lnTo>
                  <a:pt x="827633" y="876300"/>
                </a:lnTo>
                <a:lnTo>
                  <a:pt x="837234" y="889000"/>
                </a:lnTo>
                <a:lnTo>
                  <a:pt x="836003" y="876300"/>
                </a:lnTo>
                <a:close/>
              </a:path>
              <a:path w="1425575" h="1397000">
                <a:moveTo>
                  <a:pt x="1159890" y="850900"/>
                </a:moveTo>
                <a:lnTo>
                  <a:pt x="970483" y="850900"/>
                </a:lnTo>
                <a:lnTo>
                  <a:pt x="978833" y="863600"/>
                </a:lnTo>
                <a:lnTo>
                  <a:pt x="991558" y="876300"/>
                </a:lnTo>
                <a:lnTo>
                  <a:pt x="1003198" y="889000"/>
                </a:lnTo>
                <a:lnTo>
                  <a:pt x="1008291" y="889000"/>
                </a:lnTo>
                <a:lnTo>
                  <a:pt x="1005662" y="876300"/>
                </a:lnTo>
                <a:lnTo>
                  <a:pt x="1172916" y="876300"/>
                </a:lnTo>
                <a:lnTo>
                  <a:pt x="1159890" y="850900"/>
                </a:lnTo>
                <a:close/>
              </a:path>
              <a:path w="1425575" h="1397000">
                <a:moveTo>
                  <a:pt x="834936" y="800100"/>
                </a:moveTo>
                <a:lnTo>
                  <a:pt x="560552" y="800100"/>
                </a:lnTo>
                <a:lnTo>
                  <a:pt x="553974" y="876300"/>
                </a:lnTo>
                <a:lnTo>
                  <a:pt x="560679" y="863600"/>
                </a:lnTo>
                <a:lnTo>
                  <a:pt x="832267" y="863600"/>
                </a:lnTo>
                <a:lnTo>
                  <a:pt x="828396" y="850900"/>
                </a:lnTo>
                <a:lnTo>
                  <a:pt x="826757" y="838200"/>
                </a:lnTo>
                <a:lnTo>
                  <a:pt x="841425" y="838200"/>
                </a:lnTo>
                <a:lnTo>
                  <a:pt x="834936" y="800100"/>
                </a:lnTo>
                <a:close/>
              </a:path>
              <a:path w="1425575" h="1397000">
                <a:moveTo>
                  <a:pt x="1156500" y="800100"/>
                </a:moveTo>
                <a:lnTo>
                  <a:pt x="908748" y="800100"/>
                </a:lnTo>
                <a:lnTo>
                  <a:pt x="918365" y="812800"/>
                </a:lnTo>
                <a:lnTo>
                  <a:pt x="928310" y="825500"/>
                </a:lnTo>
                <a:lnTo>
                  <a:pt x="934834" y="838200"/>
                </a:lnTo>
                <a:lnTo>
                  <a:pt x="940935" y="838200"/>
                </a:lnTo>
                <a:lnTo>
                  <a:pt x="949750" y="850900"/>
                </a:lnTo>
                <a:lnTo>
                  <a:pt x="957680" y="863600"/>
                </a:lnTo>
                <a:lnTo>
                  <a:pt x="961123" y="863600"/>
                </a:lnTo>
                <a:lnTo>
                  <a:pt x="958481" y="850900"/>
                </a:lnTo>
                <a:lnTo>
                  <a:pt x="1168516" y="850900"/>
                </a:lnTo>
                <a:lnTo>
                  <a:pt x="1164891" y="838200"/>
                </a:lnTo>
                <a:lnTo>
                  <a:pt x="1160718" y="825500"/>
                </a:lnTo>
                <a:lnTo>
                  <a:pt x="1167891" y="825500"/>
                </a:lnTo>
                <a:lnTo>
                  <a:pt x="1164130" y="812800"/>
                </a:lnTo>
                <a:lnTo>
                  <a:pt x="1156500" y="800100"/>
                </a:lnTo>
                <a:close/>
              </a:path>
              <a:path w="1425575" h="1397000">
                <a:moveTo>
                  <a:pt x="457250" y="800100"/>
                </a:moveTo>
                <a:lnTo>
                  <a:pt x="225361" y="800100"/>
                </a:lnTo>
                <a:lnTo>
                  <a:pt x="218937" y="812800"/>
                </a:lnTo>
                <a:lnTo>
                  <a:pt x="207021" y="825500"/>
                </a:lnTo>
                <a:lnTo>
                  <a:pt x="195530" y="850900"/>
                </a:lnTo>
                <a:lnTo>
                  <a:pt x="429933" y="850900"/>
                </a:lnTo>
                <a:lnTo>
                  <a:pt x="434828" y="838200"/>
                </a:lnTo>
                <a:lnTo>
                  <a:pt x="444149" y="825500"/>
                </a:lnTo>
                <a:lnTo>
                  <a:pt x="453191" y="812800"/>
                </a:lnTo>
                <a:lnTo>
                  <a:pt x="457250" y="800100"/>
                </a:lnTo>
                <a:close/>
              </a:path>
              <a:path w="1425575" h="1397000">
                <a:moveTo>
                  <a:pt x="486308" y="787400"/>
                </a:moveTo>
                <a:lnTo>
                  <a:pt x="225064" y="787400"/>
                </a:lnTo>
                <a:lnTo>
                  <a:pt x="220984" y="800100"/>
                </a:lnTo>
                <a:lnTo>
                  <a:pt x="457250" y="800100"/>
                </a:lnTo>
                <a:lnTo>
                  <a:pt x="461924" y="812800"/>
                </a:lnTo>
                <a:lnTo>
                  <a:pt x="486308" y="787400"/>
                </a:lnTo>
                <a:close/>
              </a:path>
              <a:path w="1425575" h="1397000">
                <a:moveTo>
                  <a:pt x="782027" y="622300"/>
                </a:moveTo>
                <a:lnTo>
                  <a:pt x="331215" y="622300"/>
                </a:lnTo>
                <a:lnTo>
                  <a:pt x="318071" y="635000"/>
                </a:lnTo>
                <a:lnTo>
                  <a:pt x="586892" y="635000"/>
                </a:lnTo>
                <a:lnTo>
                  <a:pt x="588472" y="647700"/>
                </a:lnTo>
                <a:lnTo>
                  <a:pt x="584827" y="660400"/>
                </a:lnTo>
                <a:lnTo>
                  <a:pt x="579121" y="685800"/>
                </a:lnTo>
                <a:lnTo>
                  <a:pt x="574522" y="698500"/>
                </a:lnTo>
                <a:lnTo>
                  <a:pt x="569340" y="723900"/>
                </a:lnTo>
                <a:lnTo>
                  <a:pt x="561767" y="762000"/>
                </a:lnTo>
                <a:lnTo>
                  <a:pt x="554929" y="787400"/>
                </a:lnTo>
                <a:lnTo>
                  <a:pt x="551954" y="812800"/>
                </a:lnTo>
                <a:lnTo>
                  <a:pt x="560552" y="800100"/>
                </a:lnTo>
                <a:lnTo>
                  <a:pt x="834936" y="800100"/>
                </a:lnTo>
                <a:lnTo>
                  <a:pt x="830991" y="787400"/>
                </a:lnTo>
                <a:lnTo>
                  <a:pt x="827986" y="774700"/>
                </a:lnTo>
                <a:lnTo>
                  <a:pt x="824318" y="749300"/>
                </a:lnTo>
                <a:lnTo>
                  <a:pt x="815140" y="723900"/>
                </a:lnTo>
                <a:lnTo>
                  <a:pt x="800806" y="685800"/>
                </a:lnTo>
                <a:lnTo>
                  <a:pt x="787655" y="647700"/>
                </a:lnTo>
                <a:lnTo>
                  <a:pt x="782027" y="622300"/>
                </a:lnTo>
                <a:close/>
              </a:path>
              <a:path w="1425575" h="1397000">
                <a:moveTo>
                  <a:pt x="1119327" y="736600"/>
                </a:moveTo>
                <a:lnTo>
                  <a:pt x="857885" y="736600"/>
                </a:lnTo>
                <a:lnTo>
                  <a:pt x="864298" y="749300"/>
                </a:lnTo>
                <a:lnTo>
                  <a:pt x="867625" y="762000"/>
                </a:lnTo>
                <a:lnTo>
                  <a:pt x="873703" y="762000"/>
                </a:lnTo>
                <a:lnTo>
                  <a:pt x="883915" y="774700"/>
                </a:lnTo>
                <a:lnTo>
                  <a:pt x="893520" y="787400"/>
                </a:lnTo>
                <a:lnTo>
                  <a:pt x="897775" y="800100"/>
                </a:lnTo>
                <a:lnTo>
                  <a:pt x="900188" y="787400"/>
                </a:lnTo>
                <a:lnTo>
                  <a:pt x="1156449" y="787400"/>
                </a:lnTo>
                <a:lnTo>
                  <a:pt x="1148012" y="774700"/>
                </a:lnTo>
                <a:lnTo>
                  <a:pt x="1135545" y="762000"/>
                </a:lnTo>
                <a:lnTo>
                  <a:pt x="1124248" y="749300"/>
                </a:lnTo>
                <a:lnTo>
                  <a:pt x="1119327" y="736600"/>
                </a:lnTo>
                <a:close/>
              </a:path>
              <a:path w="1425575" h="1397000">
                <a:moveTo>
                  <a:pt x="1145603" y="787400"/>
                </a:moveTo>
                <a:lnTo>
                  <a:pt x="900188" y="787400"/>
                </a:lnTo>
                <a:lnTo>
                  <a:pt x="903211" y="800100"/>
                </a:lnTo>
                <a:lnTo>
                  <a:pt x="1148993" y="800100"/>
                </a:lnTo>
                <a:lnTo>
                  <a:pt x="1145603" y="787400"/>
                </a:lnTo>
                <a:close/>
              </a:path>
              <a:path w="1425575" h="1397000">
                <a:moveTo>
                  <a:pt x="534401" y="711200"/>
                </a:moveTo>
                <a:lnTo>
                  <a:pt x="270466" y="711200"/>
                </a:lnTo>
                <a:lnTo>
                  <a:pt x="266420" y="723900"/>
                </a:lnTo>
                <a:lnTo>
                  <a:pt x="261226" y="723900"/>
                </a:lnTo>
                <a:lnTo>
                  <a:pt x="253204" y="736600"/>
                </a:lnTo>
                <a:lnTo>
                  <a:pt x="254533" y="736600"/>
                </a:lnTo>
                <a:lnTo>
                  <a:pt x="249138" y="749300"/>
                </a:lnTo>
                <a:lnTo>
                  <a:pt x="239634" y="762000"/>
                </a:lnTo>
                <a:lnTo>
                  <a:pt x="230585" y="762000"/>
                </a:lnTo>
                <a:lnTo>
                  <a:pt x="226555" y="774700"/>
                </a:lnTo>
                <a:lnTo>
                  <a:pt x="228612" y="774700"/>
                </a:lnTo>
                <a:lnTo>
                  <a:pt x="227431" y="787400"/>
                </a:lnTo>
                <a:lnTo>
                  <a:pt x="488416" y="787400"/>
                </a:lnTo>
                <a:lnTo>
                  <a:pt x="514121" y="749300"/>
                </a:lnTo>
                <a:lnTo>
                  <a:pt x="521812" y="749300"/>
                </a:lnTo>
                <a:lnTo>
                  <a:pt x="528609" y="723900"/>
                </a:lnTo>
                <a:lnTo>
                  <a:pt x="534401" y="711200"/>
                </a:lnTo>
                <a:close/>
              </a:path>
              <a:path w="1425575" h="1397000">
                <a:moveTo>
                  <a:pt x="521812" y="749300"/>
                </a:moveTo>
                <a:lnTo>
                  <a:pt x="514121" y="749300"/>
                </a:lnTo>
                <a:lnTo>
                  <a:pt x="518413" y="762000"/>
                </a:lnTo>
                <a:lnTo>
                  <a:pt x="521812" y="749300"/>
                </a:lnTo>
                <a:close/>
              </a:path>
              <a:path w="1425575" h="1397000">
                <a:moveTo>
                  <a:pt x="918090" y="469900"/>
                </a:moveTo>
                <a:lnTo>
                  <a:pt x="467304" y="469900"/>
                </a:lnTo>
                <a:lnTo>
                  <a:pt x="457359" y="482600"/>
                </a:lnTo>
                <a:lnTo>
                  <a:pt x="420710" y="508000"/>
                </a:lnTo>
                <a:lnTo>
                  <a:pt x="391064" y="533400"/>
                </a:lnTo>
                <a:lnTo>
                  <a:pt x="364133" y="558800"/>
                </a:lnTo>
                <a:lnTo>
                  <a:pt x="349694" y="584200"/>
                </a:lnTo>
                <a:lnTo>
                  <a:pt x="342594" y="584200"/>
                </a:lnTo>
                <a:lnTo>
                  <a:pt x="333376" y="596900"/>
                </a:lnTo>
                <a:lnTo>
                  <a:pt x="325389" y="609600"/>
                </a:lnTo>
                <a:lnTo>
                  <a:pt x="321983" y="622300"/>
                </a:lnTo>
                <a:lnTo>
                  <a:pt x="801484" y="622300"/>
                </a:lnTo>
                <a:lnTo>
                  <a:pt x="812722" y="647700"/>
                </a:lnTo>
                <a:lnTo>
                  <a:pt x="830400" y="685800"/>
                </a:lnTo>
                <a:lnTo>
                  <a:pt x="846723" y="736600"/>
                </a:lnTo>
                <a:lnTo>
                  <a:pt x="853897" y="749300"/>
                </a:lnTo>
                <a:lnTo>
                  <a:pt x="857885" y="736600"/>
                </a:lnTo>
                <a:lnTo>
                  <a:pt x="1131912" y="736600"/>
                </a:lnTo>
                <a:lnTo>
                  <a:pt x="1125149" y="723900"/>
                </a:lnTo>
                <a:lnTo>
                  <a:pt x="1116623" y="711200"/>
                </a:lnTo>
                <a:lnTo>
                  <a:pt x="1113536" y="711200"/>
                </a:lnTo>
                <a:lnTo>
                  <a:pt x="1103784" y="698500"/>
                </a:lnTo>
                <a:lnTo>
                  <a:pt x="1075816" y="660400"/>
                </a:lnTo>
                <a:lnTo>
                  <a:pt x="1086708" y="660400"/>
                </a:lnTo>
                <a:lnTo>
                  <a:pt x="1075248" y="635000"/>
                </a:lnTo>
                <a:lnTo>
                  <a:pt x="1064784" y="622300"/>
                </a:lnTo>
                <a:lnTo>
                  <a:pt x="1060208" y="609600"/>
                </a:lnTo>
                <a:lnTo>
                  <a:pt x="1070419" y="609600"/>
                </a:lnTo>
                <a:lnTo>
                  <a:pt x="1054392" y="596900"/>
                </a:lnTo>
                <a:lnTo>
                  <a:pt x="1030874" y="571500"/>
                </a:lnTo>
                <a:lnTo>
                  <a:pt x="1009361" y="546100"/>
                </a:lnTo>
                <a:lnTo>
                  <a:pt x="998083" y="546100"/>
                </a:lnTo>
                <a:lnTo>
                  <a:pt x="983792" y="520700"/>
                </a:lnTo>
                <a:lnTo>
                  <a:pt x="949563" y="495300"/>
                </a:lnTo>
                <a:lnTo>
                  <a:pt x="918090" y="469900"/>
                </a:lnTo>
                <a:close/>
              </a:path>
              <a:path w="1425575" h="1397000">
                <a:moveTo>
                  <a:pt x="1131912" y="736600"/>
                </a:moveTo>
                <a:lnTo>
                  <a:pt x="1119327" y="736600"/>
                </a:lnTo>
                <a:lnTo>
                  <a:pt x="1130312" y="749300"/>
                </a:lnTo>
                <a:lnTo>
                  <a:pt x="1131912" y="736600"/>
                </a:lnTo>
                <a:close/>
              </a:path>
              <a:path w="1425575" h="1397000">
                <a:moveTo>
                  <a:pt x="586892" y="635000"/>
                </a:moveTo>
                <a:lnTo>
                  <a:pt x="312389" y="635000"/>
                </a:lnTo>
                <a:lnTo>
                  <a:pt x="306317" y="647700"/>
                </a:lnTo>
                <a:lnTo>
                  <a:pt x="300617" y="647700"/>
                </a:lnTo>
                <a:lnTo>
                  <a:pt x="298094" y="660400"/>
                </a:lnTo>
                <a:lnTo>
                  <a:pt x="300204" y="660400"/>
                </a:lnTo>
                <a:lnTo>
                  <a:pt x="293875" y="673100"/>
                </a:lnTo>
                <a:lnTo>
                  <a:pt x="288404" y="673100"/>
                </a:lnTo>
                <a:lnTo>
                  <a:pt x="283205" y="685800"/>
                </a:lnTo>
                <a:lnTo>
                  <a:pt x="277477" y="685800"/>
                </a:lnTo>
                <a:lnTo>
                  <a:pt x="272846" y="698500"/>
                </a:lnTo>
                <a:lnTo>
                  <a:pt x="280952" y="698500"/>
                </a:lnTo>
                <a:lnTo>
                  <a:pt x="276020" y="711200"/>
                </a:lnTo>
                <a:lnTo>
                  <a:pt x="537943" y="711200"/>
                </a:lnTo>
                <a:lnTo>
                  <a:pt x="541388" y="698500"/>
                </a:lnTo>
                <a:lnTo>
                  <a:pt x="549837" y="685800"/>
                </a:lnTo>
                <a:lnTo>
                  <a:pt x="563616" y="673100"/>
                </a:lnTo>
                <a:lnTo>
                  <a:pt x="577657" y="647700"/>
                </a:lnTo>
                <a:lnTo>
                  <a:pt x="586892" y="635000"/>
                </a:lnTo>
                <a:close/>
              </a:path>
              <a:path w="1425575" h="1397000">
                <a:moveTo>
                  <a:pt x="1086708" y="660400"/>
                </a:moveTo>
                <a:lnTo>
                  <a:pt x="1085392" y="660400"/>
                </a:lnTo>
                <a:lnTo>
                  <a:pt x="1094270" y="673100"/>
                </a:lnTo>
                <a:lnTo>
                  <a:pt x="1086708" y="660400"/>
                </a:lnTo>
                <a:close/>
              </a:path>
              <a:path w="1425575" h="1397000">
                <a:moveTo>
                  <a:pt x="455721" y="457200"/>
                </a:moveTo>
                <a:lnTo>
                  <a:pt x="201028" y="457200"/>
                </a:lnTo>
                <a:lnTo>
                  <a:pt x="210735" y="469900"/>
                </a:lnTo>
                <a:lnTo>
                  <a:pt x="254317" y="469900"/>
                </a:lnTo>
                <a:lnTo>
                  <a:pt x="263456" y="482600"/>
                </a:lnTo>
                <a:lnTo>
                  <a:pt x="399745" y="482600"/>
                </a:lnTo>
                <a:lnTo>
                  <a:pt x="429277" y="469900"/>
                </a:lnTo>
                <a:lnTo>
                  <a:pt x="455721" y="457200"/>
                </a:lnTo>
                <a:close/>
              </a:path>
              <a:path w="1425575" h="1397000">
                <a:moveTo>
                  <a:pt x="1084554" y="469900"/>
                </a:moveTo>
                <a:lnTo>
                  <a:pt x="990822" y="469900"/>
                </a:lnTo>
                <a:lnTo>
                  <a:pt x="1012774" y="482600"/>
                </a:lnTo>
                <a:lnTo>
                  <a:pt x="1091018" y="482600"/>
                </a:lnTo>
                <a:lnTo>
                  <a:pt x="1084554" y="469900"/>
                </a:lnTo>
                <a:close/>
              </a:path>
              <a:path w="1425575" h="1397000">
                <a:moveTo>
                  <a:pt x="1136522" y="469900"/>
                </a:moveTo>
                <a:lnTo>
                  <a:pt x="1084554" y="469900"/>
                </a:lnTo>
                <a:lnTo>
                  <a:pt x="1099054" y="482600"/>
                </a:lnTo>
                <a:lnTo>
                  <a:pt x="1150061" y="482600"/>
                </a:lnTo>
                <a:lnTo>
                  <a:pt x="1136522" y="469900"/>
                </a:lnTo>
                <a:close/>
              </a:path>
              <a:path w="1425575" h="1397000">
                <a:moveTo>
                  <a:pt x="1408939" y="469900"/>
                </a:moveTo>
                <a:lnTo>
                  <a:pt x="1364711" y="469900"/>
                </a:lnTo>
                <a:lnTo>
                  <a:pt x="1369148" y="482600"/>
                </a:lnTo>
                <a:lnTo>
                  <a:pt x="1425418" y="482600"/>
                </a:lnTo>
                <a:lnTo>
                  <a:pt x="1408939" y="469900"/>
                </a:lnTo>
                <a:close/>
              </a:path>
              <a:path w="1425575" h="1397000">
                <a:moveTo>
                  <a:pt x="897249" y="457200"/>
                </a:moveTo>
                <a:lnTo>
                  <a:pt x="470141" y="457200"/>
                </a:lnTo>
                <a:lnTo>
                  <a:pt x="471956" y="469900"/>
                </a:lnTo>
                <a:lnTo>
                  <a:pt x="901611" y="469900"/>
                </a:lnTo>
                <a:lnTo>
                  <a:pt x="897249" y="457200"/>
                </a:lnTo>
                <a:close/>
              </a:path>
              <a:path w="1425575" h="1397000">
                <a:moveTo>
                  <a:pt x="1248473" y="457200"/>
                </a:moveTo>
                <a:lnTo>
                  <a:pt x="922391" y="457200"/>
                </a:lnTo>
                <a:lnTo>
                  <a:pt x="956411" y="469900"/>
                </a:lnTo>
                <a:lnTo>
                  <a:pt x="1251762" y="469900"/>
                </a:lnTo>
                <a:lnTo>
                  <a:pt x="1248473" y="457200"/>
                </a:lnTo>
                <a:close/>
              </a:path>
              <a:path w="1425575" h="1397000">
                <a:moveTo>
                  <a:pt x="1303388" y="457200"/>
                </a:moveTo>
                <a:lnTo>
                  <a:pt x="1248473" y="457200"/>
                </a:lnTo>
                <a:lnTo>
                  <a:pt x="1262481" y="469900"/>
                </a:lnTo>
                <a:lnTo>
                  <a:pt x="1307299" y="469900"/>
                </a:lnTo>
                <a:lnTo>
                  <a:pt x="1303388" y="457200"/>
                </a:lnTo>
                <a:close/>
              </a:path>
              <a:path w="1425575" h="1397000">
                <a:moveTo>
                  <a:pt x="1386751" y="457200"/>
                </a:moveTo>
                <a:lnTo>
                  <a:pt x="1311240" y="457200"/>
                </a:lnTo>
                <a:lnTo>
                  <a:pt x="1322363" y="469900"/>
                </a:lnTo>
                <a:lnTo>
                  <a:pt x="1393548" y="469900"/>
                </a:lnTo>
                <a:lnTo>
                  <a:pt x="1386751" y="457200"/>
                </a:lnTo>
                <a:close/>
              </a:path>
              <a:path w="1425575" h="1397000">
                <a:moveTo>
                  <a:pt x="1366034" y="444500"/>
                </a:moveTo>
                <a:lnTo>
                  <a:pt x="155789" y="444500"/>
                </a:lnTo>
                <a:lnTo>
                  <a:pt x="159029" y="457200"/>
                </a:lnTo>
                <a:lnTo>
                  <a:pt x="1379445" y="457200"/>
                </a:lnTo>
                <a:lnTo>
                  <a:pt x="1366034" y="444500"/>
                </a:lnTo>
                <a:close/>
              </a:path>
              <a:path w="1425575" h="1397000">
                <a:moveTo>
                  <a:pt x="1349565" y="431800"/>
                </a:moveTo>
                <a:lnTo>
                  <a:pt x="60134" y="431800"/>
                </a:lnTo>
                <a:lnTo>
                  <a:pt x="56184" y="444500"/>
                </a:lnTo>
                <a:lnTo>
                  <a:pt x="1358176" y="444500"/>
                </a:lnTo>
                <a:lnTo>
                  <a:pt x="1349565" y="431800"/>
                </a:lnTo>
                <a:close/>
              </a:path>
              <a:path w="1425575" h="1397000">
                <a:moveTo>
                  <a:pt x="1289342" y="419100"/>
                </a:moveTo>
                <a:lnTo>
                  <a:pt x="53454" y="419100"/>
                </a:lnTo>
                <a:lnTo>
                  <a:pt x="32924" y="431800"/>
                </a:lnTo>
                <a:lnTo>
                  <a:pt x="1312648" y="431800"/>
                </a:lnTo>
                <a:lnTo>
                  <a:pt x="1289342" y="419100"/>
                </a:lnTo>
                <a:close/>
              </a:path>
              <a:path w="1425575" h="1397000">
                <a:moveTo>
                  <a:pt x="129489" y="406400"/>
                </a:moveTo>
                <a:lnTo>
                  <a:pt x="132511" y="419100"/>
                </a:lnTo>
                <a:lnTo>
                  <a:pt x="149263" y="419100"/>
                </a:lnTo>
                <a:lnTo>
                  <a:pt x="129489" y="406400"/>
                </a:lnTo>
                <a:close/>
              </a:path>
              <a:path w="1425575" h="1397000">
                <a:moveTo>
                  <a:pt x="1257452" y="406400"/>
                </a:moveTo>
                <a:lnTo>
                  <a:pt x="188709" y="406400"/>
                </a:lnTo>
                <a:lnTo>
                  <a:pt x="178841" y="419100"/>
                </a:lnTo>
                <a:lnTo>
                  <a:pt x="1270762" y="419100"/>
                </a:lnTo>
                <a:lnTo>
                  <a:pt x="1257452" y="406400"/>
                </a:lnTo>
                <a:close/>
              </a:path>
              <a:path w="1425575" h="1397000">
                <a:moveTo>
                  <a:pt x="1220571" y="393700"/>
                </a:moveTo>
                <a:lnTo>
                  <a:pt x="196068" y="393700"/>
                </a:lnTo>
                <a:lnTo>
                  <a:pt x="186183" y="406400"/>
                </a:lnTo>
                <a:lnTo>
                  <a:pt x="1215199" y="406400"/>
                </a:lnTo>
                <a:lnTo>
                  <a:pt x="1220571" y="393700"/>
                </a:lnTo>
                <a:close/>
              </a:path>
              <a:path w="1425575" h="1397000">
                <a:moveTo>
                  <a:pt x="1180401" y="381000"/>
                </a:moveTo>
                <a:lnTo>
                  <a:pt x="220700" y="381000"/>
                </a:lnTo>
                <a:lnTo>
                  <a:pt x="230174" y="393700"/>
                </a:lnTo>
                <a:lnTo>
                  <a:pt x="1205124" y="393700"/>
                </a:lnTo>
                <a:lnTo>
                  <a:pt x="1180401" y="381000"/>
                </a:lnTo>
                <a:close/>
              </a:path>
              <a:path w="1425575" h="1397000">
                <a:moveTo>
                  <a:pt x="1147356" y="368300"/>
                </a:moveTo>
                <a:lnTo>
                  <a:pt x="272008" y="368300"/>
                </a:lnTo>
                <a:lnTo>
                  <a:pt x="268630" y="381000"/>
                </a:lnTo>
                <a:lnTo>
                  <a:pt x="1157460" y="381000"/>
                </a:lnTo>
                <a:lnTo>
                  <a:pt x="1147356" y="368300"/>
                </a:lnTo>
                <a:close/>
              </a:path>
              <a:path w="1425575" h="1397000">
                <a:moveTo>
                  <a:pt x="1115749" y="342900"/>
                </a:moveTo>
                <a:lnTo>
                  <a:pt x="304901" y="342900"/>
                </a:lnTo>
                <a:lnTo>
                  <a:pt x="311213" y="355600"/>
                </a:lnTo>
                <a:lnTo>
                  <a:pt x="281633" y="355600"/>
                </a:lnTo>
                <a:lnTo>
                  <a:pt x="275780" y="368300"/>
                </a:lnTo>
                <a:lnTo>
                  <a:pt x="1144342" y="368300"/>
                </a:lnTo>
                <a:lnTo>
                  <a:pt x="1129466" y="355600"/>
                </a:lnTo>
                <a:lnTo>
                  <a:pt x="1115749" y="342900"/>
                </a:lnTo>
                <a:close/>
              </a:path>
              <a:path w="1425575" h="1397000">
                <a:moveTo>
                  <a:pt x="344076" y="330200"/>
                </a:moveTo>
                <a:lnTo>
                  <a:pt x="340337" y="330200"/>
                </a:lnTo>
                <a:lnTo>
                  <a:pt x="337096" y="342900"/>
                </a:lnTo>
                <a:lnTo>
                  <a:pt x="350703" y="342900"/>
                </a:lnTo>
                <a:lnTo>
                  <a:pt x="344076" y="330200"/>
                </a:lnTo>
                <a:close/>
              </a:path>
              <a:path w="1425575" h="1397000">
                <a:moveTo>
                  <a:pt x="1083540" y="330200"/>
                </a:moveTo>
                <a:lnTo>
                  <a:pt x="359359" y="330200"/>
                </a:lnTo>
                <a:lnTo>
                  <a:pt x="362610" y="342900"/>
                </a:lnTo>
                <a:lnTo>
                  <a:pt x="1101714" y="342900"/>
                </a:lnTo>
                <a:lnTo>
                  <a:pt x="1083540" y="330200"/>
                </a:lnTo>
                <a:close/>
              </a:path>
              <a:path w="1425575" h="1397000">
                <a:moveTo>
                  <a:pt x="905551" y="279400"/>
                </a:moveTo>
                <a:lnTo>
                  <a:pt x="767200" y="279400"/>
                </a:lnTo>
                <a:lnTo>
                  <a:pt x="710973" y="304800"/>
                </a:lnTo>
                <a:lnTo>
                  <a:pt x="692035" y="317500"/>
                </a:lnTo>
                <a:lnTo>
                  <a:pt x="426618" y="317500"/>
                </a:lnTo>
                <a:lnTo>
                  <a:pt x="412911" y="330200"/>
                </a:lnTo>
                <a:lnTo>
                  <a:pt x="1063586" y="330200"/>
                </a:lnTo>
                <a:lnTo>
                  <a:pt x="1049214" y="317500"/>
                </a:lnTo>
                <a:lnTo>
                  <a:pt x="1038952" y="304800"/>
                </a:lnTo>
                <a:lnTo>
                  <a:pt x="889927" y="304800"/>
                </a:lnTo>
                <a:lnTo>
                  <a:pt x="905967" y="292100"/>
                </a:lnTo>
                <a:lnTo>
                  <a:pt x="896732" y="292100"/>
                </a:lnTo>
                <a:lnTo>
                  <a:pt x="905551" y="279400"/>
                </a:lnTo>
                <a:close/>
              </a:path>
              <a:path w="1425575" h="1397000">
                <a:moveTo>
                  <a:pt x="651831" y="304800"/>
                </a:moveTo>
                <a:lnTo>
                  <a:pt x="503936" y="304800"/>
                </a:lnTo>
                <a:lnTo>
                  <a:pt x="507504" y="317500"/>
                </a:lnTo>
                <a:lnTo>
                  <a:pt x="662470" y="317500"/>
                </a:lnTo>
                <a:lnTo>
                  <a:pt x="651831" y="304800"/>
                </a:lnTo>
                <a:close/>
              </a:path>
              <a:path w="1425575" h="1397000">
                <a:moveTo>
                  <a:pt x="664105" y="0"/>
                </a:moveTo>
                <a:lnTo>
                  <a:pt x="654915" y="12700"/>
                </a:lnTo>
                <a:lnTo>
                  <a:pt x="649880" y="38100"/>
                </a:lnTo>
                <a:lnTo>
                  <a:pt x="646518" y="101600"/>
                </a:lnTo>
                <a:lnTo>
                  <a:pt x="647964" y="127000"/>
                </a:lnTo>
                <a:lnTo>
                  <a:pt x="653924" y="165100"/>
                </a:lnTo>
                <a:lnTo>
                  <a:pt x="661394" y="203200"/>
                </a:lnTo>
                <a:lnTo>
                  <a:pt x="667369" y="241300"/>
                </a:lnTo>
                <a:lnTo>
                  <a:pt x="668845" y="317500"/>
                </a:lnTo>
                <a:lnTo>
                  <a:pt x="681075" y="317500"/>
                </a:lnTo>
                <a:lnTo>
                  <a:pt x="680284" y="203200"/>
                </a:lnTo>
                <a:lnTo>
                  <a:pt x="676414" y="139700"/>
                </a:lnTo>
                <a:lnTo>
                  <a:pt x="672135" y="101600"/>
                </a:lnTo>
                <a:lnTo>
                  <a:pt x="670115" y="88900"/>
                </a:lnTo>
                <a:lnTo>
                  <a:pt x="690800" y="50800"/>
                </a:lnTo>
                <a:lnTo>
                  <a:pt x="698717" y="25400"/>
                </a:lnTo>
                <a:lnTo>
                  <a:pt x="694788" y="12700"/>
                </a:lnTo>
                <a:lnTo>
                  <a:pt x="679932" y="12700"/>
                </a:lnTo>
                <a:lnTo>
                  <a:pt x="664105" y="0"/>
                </a:lnTo>
                <a:close/>
              </a:path>
              <a:path w="1425575" h="1397000">
                <a:moveTo>
                  <a:pt x="617176" y="292100"/>
                </a:moveTo>
                <a:lnTo>
                  <a:pt x="490766" y="292100"/>
                </a:lnTo>
                <a:lnTo>
                  <a:pt x="500430" y="304800"/>
                </a:lnTo>
                <a:lnTo>
                  <a:pt x="634855" y="304800"/>
                </a:lnTo>
                <a:lnTo>
                  <a:pt x="617176" y="292100"/>
                </a:lnTo>
                <a:close/>
              </a:path>
              <a:path w="1425575" h="1397000">
                <a:moveTo>
                  <a:pt x="589373" y="279400"/>
                </a:moveTo>
                <a:lnTo>
                  <a:pt x="467625" y="279400"/>
                </a:lnTo>
                <a:lnTo>
                  <a:pt x="477442" y="292100"/>
                </a:lnTo>
                <a:lnTo>
                  <a:pt x="604431" y="292100"/>
                </a:lnTo>
                <a:lnTo>
                  <a:pt x="589373" y="279400"/>
                </a:lnTo>
                <a:close/>
              </a:path>
              <a:path w="1425575" h="1397000">
                <a:moveTo>
                  <a:pt x="542984" y="266700"/>
                </a:moveTo>
                <a:lnTo>
                  <a:pt x="454520" y="266700"/>
                </a:lnTo>
                <a:lnTo>
                  <a:pt x="458776" y="279400"/>
                </a:lnTo>
                <a:lnTo>
                  <a:pt x="566312" y="279400"/>
                </a:lnTo>
                <a:lnTo>
                  <a:pt x="542984" y="266700"/>
                </a:lnTo>
                <a:close/>
              </a:path>
              <a:path w="1425575" h="1397000">
                <a:moveTo>
                  <a:pt x="911377" y="266700"/>
                </a:moveTo>
                <a:lnTo>
                  <a:pt x="892632" y="279400"/>
                </a:lnTo>
                <a:lnTo>
                  <a:pt x="911336" y="279400"/>
                </a:lnTo>
                <a:lnTo>
                  <a:pt x="911377" y="2667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8638197" y="9155938"/>
            <a:ext cx="1712595" cy="1975485"/>
          </a:xfrm>
          <a:custGeom>
            <a:avLst/>
            <a:gdLst/>
            <a:ahLst/>
            <a:cxnLst/>
            <a:rect l="l" t="t" r="r" b="b"/>
            <a:pathLst>
              <a:path w="1712595" h="1975484">
                <a:moveTo>
                  <a:pt x="718769" y="935482"/>
                </a:moveTo>
                <a:lnTo>
                  <a:pt x="713879" y="932319"/>
                </a:lnTo>
                <a:lnTo>
                  <a:pt x="692416" y="912190"/>
                </a:lnTo>
                <a:lnTo>
                  <a:pt x="670077" y="894613"/>
                </a:lnTo>
                <a:lnTo>
                  <a:pt x="624255" y="861987"/>
                </a:lnTo>
                <a:lnTo>
                  <a:pt x="596722" y="843521"/>
                </a:lnTo>
                <a:lnTo>
                  <a:pt x="540740" y="809777"/>
                </a:lnTo>
                <a:lnTo>
                  <a:pt x="514096" y="792403"/>
                </a:lnTo>
                <a:lnTo>
                  <a:pt x="482485" y="765479"/>
                </a:lnTo>
                <a:lnTo>
                  <a:pt x="455968" y="732802"/>
                </a:lnTo>
                <a:lnTo>
                  <a:pt x="434733" y="694715"/>
                </a:lnTo>
                <a:lnTo>
                  <a:pt x="418934" y="651535"/>
                </a:lnTo>
                <a:lnTo>
                  <a:pt x="408749" y="603592"/>
                </a:lnTo>
                <a:lnTo>
                  <a:pt x="404342" y="551218"/>
                </a:lnTo>
                <a:lnTo>
                  <a:pt x="405866" y="494753"/>
                </a:lnTo>
                <a:lnTo>
                  <a:pt x="362521" y="479640"/>
                </a:lnTo>
                <a:lnTo>
                  <a:pt x="313804" y="469544"/>
                </a:lnTo>
                <a:lnTo>
                  <a:pt x="261366" y="464058"/>
                </a:lnTo>
                <a:lnTo>
                  <a:pt x="206895" y="462686"/>
                </a:lnTo>
                <a:lnTo>
                  <a:pt x="152044" y="465201"/>
                </a:lnTo>
                <a:lnTo>
                  <a:pt x="98488" y="470992"/>
                </a:lnTo>
                <a:lnTo>
                  <a:pt x="47904" y="479704"/>
                </a:lnTo>
                <a:lnTo>
                  <a:pt x="1955" y="490931"/>
                </a:lnTo>
                <a:lnTo>
                  <a:pt x="16497" y="544944"/>
                </a:lnTo>
                <a:lnTo>
                  <a:pt x="33591" y="596455"/>
                </a:lnTo>
                <a:lnTo>
                  <a:pt x="53492" y="645261"/>
                </a:lnTo>
                <a:lnTo>
                  <a:pt x="76441" y="691184"/>
                </a:lnTo>
                <a:lnTo>
                  <a:pt x="102704" y="734047"/>
                </a:lnTo>
                <a:lnTo>
                  <a:pt x="132537" y="773633"/>
                </a:lnTo>
                <a:lnTo>
                  <a:pt x="166204" y="809777"/>
                </a:lnTo>
                <a:lnTo>
                  <a:pt x="210578" y="848664"/>
                </a:lnTo>
                <a:lnTo>
                  <a:pt x="262851" y="875487"/>
                </a:lnTo>
                <a:lnTo>
                  <a:pt x="273646" y="873988"/>
                </a:lnTo>
                <a:lnTo>
                  <a:pt x="284975" y="870102"/>
                </a:lnTo>
                <a:lnTo>
                  <a:pt x="296367" y="865530"/>
                </a:lnTo>
                <a:lnTo>
                  <a:pt x="307289" y="861987"/>
                </a:lnTo>
                <a:lnTo>
                  <a:pt x="348818" y="855713"/>
                </a:lnTo>
                <a:lnTo>
                  <a:pt x="389216" y="856030"/>
                </a:lnTo>
                <a:lnTo>
                  <a:pt x="427304" y="862203"/>
                </a:lnTo>
                <a:lnTo>
                  <a:pt x="461886" y="873569"/>
                </a:lnTo>
                <a:lnTo>
                  <a:pt x="477367" y="881507"/>
                </a:lnTo>
                <a:lnTo>
                  <a:pt x="493090" y="891057"/>
                </a:lnTo>
                <a:lnTo>
                  <a:pt x="508673" y="900087"/>
                </a:lnTo>
                <a:lnTo>
                  <a:pt x="523760" y="906437"/>
                </a:lnTo>
                <a:lnTo>
                  <a:pt x="547649" y="911491"/>
                </a:lnTo>
                <a:lnTo>
                  <a:pt x="572897" y="914349"/>
                </a:lnTo>
                <a:lnTo>
                  <a:pt x="598703" y="916622"/>
                </a:lnTo>
                <a:lnTo>
                  <a:pt x="624255" y="919962"/>
                </a:lnTo>
                <a:lnTo>
                  <a:pt x="647319" y="924166"/>
                </a:lnTo>
                <a:lnTo>
                  <a:pt x="670394" y="928916"/>
                </a:lnTo>
                <a:lnTo>
                  <a:pt x="693597" y="934491"/>
                </a:lnTo>
                <a:lnTo>
                  <a:pt x="717003" y="941209"/>
                </a:lnTo>
                <a:lnTo>
                  <a:pt x="718769" y="940079"/>
                </a:lnTo>
                <a:lnTo>
                  <a:pt x="718769" y="935482"/>
                </a:lnTo>
                <a:close/>
              </a:path>
              <a:path w="1712595" h="1975484">
                <a:moveTo>
                  <a:pt x="724763" y="1028166"/>
                </a:moveTo>
                <a:lnTo>
                  <a:pt x="678776" y="1014145"/>
                </a:lnTo>
                <a:lnTo>
                  <a:pt x="634085" y="998753"/>
                </a:lnTo>
                <a:lnTo>
                  <a:pt x="589813" y="981151"/>
                </a:lnTo>
                <a:lnTo>
                  <a:pt x="545045" y="960526"/>
                </a:lnTo>
                <a:lnTo>
                  <a:pt x="503542" y="937729"/>
                </a:lnTo>
                <a:lnTo>
                  <a:pt x="461149" y="914806"/>
                </a:lnTo>
                <a:lnTo>
                  <a:pt x="415277" y="897826"/>
                </a:lnTo>
                <a:lnTo>
                  <a:pt x="363347" y="892886"/>
                </a:lnTo>
                <a:lnTo>
                  <a:pt x="307822" y="901890"/>
                </a:lnTo>
                <a:lnTo>
                  <a:pt x="254927" y="920648"/>
                </a:lnTo>
                <a:lnTo>
                  <a:pt x="205828" y="946111"/>
                </a:lnTo>
                <a:lnTo>
                  <a:pt x="161709" y="975233"/>
                </a:lnTo>
                <a:lnTo>
                  <a:pt x="123723" y="1005001"/>
                </a:lnTo>
                <a:lnTo>
                  <a:pt x="98564" y="1030122"/>
                </a:lnTo>
                <a:lnTo>
                  <a:pt x="101676" y="1034021"/>
                </a:lnTo>
                <a:lnTo>
                  <a:pt x="108877" y="1039926"/>
                </a:lnTo>
                <a:lnTo>
                  <a:pt x="123723" y="1051394"/>
                </a:lnTo>
                <a:lnTo>
                  <a:pt x="160388" y="1082052"/>
                </a:lnTo>
                <a:lnTo>
                  <a:pt x="201015" y="1111491"/>
                </a:lnTo>
                <a:lnTo>
                  <a:pt x="245745" y="1136992"/>
                </a:lnTo>
                <a:lnTo>
                  <a:pt x="294665" y="1155865"/>
                </a:lnTo>
                <a:lnTo>
                  <a:pt x="347903" y="1165402"/>
                </a:lnTo>
                <a:lnTo>
                  <a:pt x="397954" y="1163320"/>
                </a:lnTo>
                <a:lnTo>
                  <a:pt x="441159" y="1151636"/>
                </a:lnTo>
                <a:lnTo>
                  <a:pt x="479831" y="1133856"/>
                </a:lnTo>
                <a:lnTo>
                  <a:pt x="516255" y="1113434"/>
                </a:lnTo>
                <a:lnTo>
                  <a:pt x="552754" y="1093889"/>
                </a:lnTo>
                <a:lnTo>
                  <a:pt x="594855" y="1074699"/>
                </a:lnTo>
                <a:lnTo>
                  <a:pt x="636854" y="1057706"/>
                </a:lnTo>
                <a:lnTo>
                  <a:pt x="679805" y="1042365"/>
                </a:lnTo>
                <a:lnTo>
                  <a:pt x="724763" y="1028166"/>
                </a:lnTo>
                <a:close/>
              </a:path>
              <a:path w="1712595" h="1975484">
                <a:moveTo>
                  <a:pt x="769226" y="1059103"/>
                </a:moveTo>
                <a:lnTo>
                  <a:pt x="765352" y="1059103"/>
                </a:lnTo>
                <a:lnTo>
                  <a:pt x="717778" y="1072146"/>
                </a:lnTo>
                <a:lnTo>
                  <a:pt x="668350" y="1087501"/>
                </a:lnTo>
                <a:lnTo>
                  <a:pt x="618617" y="1105573"/>
                </a:lnTo>
                <a:lnTo>
                  <a:pt x="570128" y="1126744"/>
                </a:lnTo>
                <a:lnTo>
                  <a:pt x="526376" y="1150454"/>
                </a:lnTo>
                <a:lnTo>
                  <a:pt x="484632" y="1174203"/>
                </a:lnTo>
                <a:lnTo>
                  <a:pt x="441185" y="1193558"/>
                </a:lnTo>
                <a:lnTo>
                  <a:pt x="392341" y="1204074"/>
                </a:lnTo>
                <a:lnTo>
                  <a:pt x="336359" y="1203286"/>
                </a:lnTo>
                <a:lnTo>
                  <a:pt x="283832" y="1192288"/>
                </a:lnTo>
                <a:lnTo>
                  <a:pt x="234353" y="1173175"/>
                </a:lnTo>
                <a:lnTo>
                  <a:pt x="187477" y="1148016"/>
                </a:lnTo>
                <a:lnTo>
                  <a:pt x="154241" y="1179766"/>
                </a:lnTo>
                <a:lnTo>
                  <a:pt x="124218" y="1214716"/>
                </a:lnTo>
                <a:lnTo>
                  <a:pt x="97205" y="1252677"/>
                </a:lnTo>
                <a:lnTo>
                  <a:pt x="72974" y="1293444"/>
                </a:lnTo>
                <a:lnTo>
                  <a:pt x="51358" y="1336814"/>
                </a:lnTo>
                <a:lnTo>
                  <a:pt x="32118" y="1382560"/>
                </a:lnTo>
                <a:lnTo>
                  <a:pt x="15062" y="1430502"/>
                </a:lnTo>
                <a:lnTo>
                  <a:pt x="0" y="1480426"/>
                </a:lnTo>
                <a:lnTo>
                  <a:pt x="45161" y="1493024"/>
                </a:lnTo>
                <a:lnTo>
                  <a:pt x="95948" y="1503019"/>
                </a:lnTo>
                <a:lnTo>
                  <a:pt x="150368" y="1509852"/>
                </a:lnTo>
                <a:lnTo>
                  <a:pt x="206438" y="1513027"/>
                </a:lnTo>
                <a:lnTo>
                  <a:pt x="262204" y="1512011"/>
                </a:lnTo>
                <a:lnTo>
                  <a:pt x="315671" y="1506258"/>
                </a:lnTo>
                <a:lnTo>
                  <a:pt x="364858" y="1495259"/>
                </a:lnTo>
                <a:lnTo>
                  <a:pt x="407797" y="1478470"/>
                </a:lnTo>
                <a:lnTo>
                  <a:pt x="416712" y="1422514"/>
                </a:lnTo>
                <a:lnTo>
                  <a:pt x="430834" y="1374673"/>
                </a:lnTo>
                <a:lnTo>
                  <a:pt x="450735" y="1333944"/>
                </a:lnTo>
                <a:lnTo>
                  <a:pt x="476999" y="1299298"/>
                </a:lnTo>
                <a:lnTo>
                  <a:pt x="510235" y="1269746"/>
                </a:lnTo>
                <a:lnTo>
                  <a:pt x="556450" y="1238694"/>
                </a:lnTo>
                <a:lnTo>
                  <a:pt x="604520" y="1209090"/>
                </a:lnTo>
                <a:lnTo>
                  <a:pt x="651344" y="1177925"/>
                </a:lnTo>
                <a:lnTo>
                  <a:pt x="693839" y="1142212"/>
                </a:lnTo>
                <a:lnTo>
                  <a:pt x="713130" y="1121549"/>
                </a:lnTo>
                <a:lnTo>
                  <a:pt x="749211" y="1079576"/>
                </a:lnTo>
                <a:lnTo>
                  <a:pt x="769226" y="1059103"/>
                </a:lnTo>
                <a:close/>
              </a:path>
              <a:path w="1712595" h="1975484">
                <a:moveTo>
                  <a:pt x="776935" y="1120940"/>
                </a:moveTo>
                <a:lnTo>
                  <a:pt x="776643" y="1118666"/>
                </a:lnTo>
                <a:lnTo>
                  <a:pt x="774992" y="1118997"/>
                </a:lnTo>
                <a:lnTo>
                  <a:pt x="735050" y="1157008"/>
                </a:lnTo>
                <a:lnTo>
                  <a:pt x="691222" y="1194054"/>
                </a:lnTo>
                <a:lnTo>
                  <a:pt x="645325" y="1228852"/>
                </a:lnTo>
                <a:lnTo>
                  <a:pt x="599135" y="1260081"/>
                </a:lnTo>
                <a:lnTo>
                  <a:pt x="582790" y="1269631"/>
                </a:lnTo>
                <a:lnTo>
                  <a:pt x="565962" y="1278686"/>
                </a:lnTo>
                <a:lnTo>
                  <a:pt x="549300" y="1288110"/>
                </a:lnTo>
                <a:lnTo>
                  <a:pt x="503440" y="1327607"/>
                </a:lnTo>
                <a:lnTo>
                  <a:pt x="480098" y="1363116"/>
                </a:lnTo>
                <a:lnTo>
                  <a:pt x="463080" y="1404315"/>
                </a:lnTo>
                <a:lnTo>
                  <a:pt x="452069" y="1450225"/>
                </a:lnTo>
                <a:lnTo>
                  <a:pt x="446760" y="1499920"/>
                </a:lnTo>
                <a:lnTo>
                  <a:pt x="446836" y="1552435"/>
                </a:lnTo>
                <a:lnTo>
                  <a:pt x="451980" y="1606804"/>
                </a:lnTo>
                <a:lnTo>
                  <a:pt x="461899" y="1662087"/>
                </a:lnTo>
                <a:lnTo>
                  <a:pt x="510679" y="1646402"/>
                </a:lnTo>
                <a:lnTo>
                  <a:pt x="557199" y="1628101"/>
                </a:lnTo>
                <a:lnTo>
                  <a:pt x="600786" y="1606423"/>
                </a:lnTo>
                <a:lnTo>
                  <a:pt x="640753" y="1580642"/>
                </a:lnTo>
                <a:lnTo>
                  <a:pt x="676440" y="1549984"/>
                </a:lnTo>
                <a:lnTo>
                  <a:pt x="719924" y="1491538"/>
                </a:lnTo>
                <a:lnTo>
                  <a:pt x="734720" y="1455305"/>
                </a:lnTo>
                <a:lnTo>
                  <a:pt x="742162" y="1414716"/>
                </a:lnTo>
                <a:lnTo>
                  <a:pt x="744131" y="1374482"/>
                </a:lnTo>
                <a:lnTo>
                  <a:pt x="745159" y="1334985"/>
                </a:lnTo>
                <a:lnTo>
                  <a:pt x="746607" y="1296225"/>
                </a:lnTo>
                <a:lnTo>
                  <a:pt x="749858" y="1258163"/>
                </a:lnTo>
                <a:lnTo>
                  <a:pt x="754811" y="1222578"/>
                </a:lnTo>
                <a:lnTo>
                  <a:pt x="760869" y="1187996"/>
                </a:lnTo>
                <a:lnTo>
                  <a:pt x="768197" y="1154188"/>
                </a:lnTo>
                <a:lnTo>
                  <a:pt x="776935" y="1120940"/>
                </a:lnTo>
                <a:close/>
              </a:path>
              <a:path w="1712595" h="1975484">
                <a:moveTo>
                  <a:pt x="778878" y="935405"/>
                </a:moveTo>
                <a:lnTo>
                  <a:pt x="762469" y="869619"/>
                </a:lnTo>
                <a:lnTo>
                  <a:pt x="751814" y="800150"/>
                </a:lnTo>
                <a:lnTo>
                  <a:pt x="748576" y="762139"/>
                </a:lnTo>
                <a:lnTo>
                  <a:pt x="747179" y="723303"/>
                </a:lnTo>
                <a:lnTo>
                  <a:pt x="746163" y="683742"/>
                </a:lnTo>
                <a:lnTo>
                  <a:pt x="744067" y="643559"/>
                </a:lnTo>
                <a:lnTo>
                  <a:pt x="732485" y="592683"/>
                </a:lnTo>
                <a:lnTo>
                  <a:pt x="708875" y="549617"/>
                </a:lnTo>
                <a:lnTo>
                  <a:pt x="677265" y="513435"/>
                </a:lnTo>
                <a:lnTo>
                  <a:pt x="641629" y="483184"/>
                </a:lnTo>
                <a:lnTo>
                  <a:pt x="602018" y="456374"/>
                </a:lnTo>
                <a:lnTo>
                  <a:pt x="559244" y="433273"/>
                </a:lnTo>
                <a:lnTo>
                  <a:pt x="513689" y="413385"/>
                </a:lnTo>
                <a:lnTo>
                  <a:pt x="465759" y="396189"/>
                </a:lnTo>
                <a:lnTo>
                  <a:pt x="452793" y="446506"/>
                </a:lnTo>
                <a:lnTo>
                  <a:pt x="445604" y="497636"/>
                </a:lnTo>
                <a:lnTo>
                  <a:pt x="444246" y="548297"/>
                </a:lnTo>
                <a:lnTo>
                  <a:pt x="448729" y="597230"/>
                </a:lnTo>
                <a:lnTo>
                  <a:pt x="459092" y="643128"/>
                </a:lnTo>
                <a:lnTo>
                  <a:pt x="475348" y="684720"/>
                </a:lnTo>
                <a:lnTo>
                  <a:pt x="497535" y="720737"/>
                </a:lnTo>
                <a:lnTo>
                  <a:pt x="525678" y="749884"/>
                </a:lnTo>
                <a:lnTo>
                  <a:pt x="557530" y="773137"/>
                </a:lnTo>
                <a:lnTo>
                  <a:pt x="591413" y="794715"/>
                </a:lnTo>
                <a:lnTo>
                  <a:pt x="625767" y="816102"/>
                </a:lnTo>
                <a:lnTo>
                  <a:pt x="659028" y="838796"/>
                </a:lnTo>
                <a:lnTo>
                  <a:pt x="687324" y="860704"/>
                </a:lnTo>
                <a:lnTo>
                  <a:pt x="714159" y="883069"/>
                </a:lnTo>
                <a:lnTo>
                  <a:pt x="768350" y="930313"/>
                </a:lnTo>
                <a:lnTo>
                  <a:pt x="773061" y="938212"/>
                </a:lnTo>
                <a:lnTo>
                  <a:pt x="778878" y="935405"/>
                </a:lnTo>
                <a:close/>
              </a:path>
              <a:path w="1712595" h="1975484">
                <a:moveTo>
                  <a:pt x="1053299" y="1648561"/>
                </a:moveTo>
                <a:lnTo>
                  <a:pt x="1013942" y="1621599"/>
                </a:lnTo>
                <a:lnTo>
                  <a:pt x="974839" y="1592643"/>
                </a:lnTo>
                <a:lnTo>
                  <a:pt x="938707" y="1559864"/>
                </a:lnTo>
                <a:lnTo>
                  <a:pt x="908278" y="1521460"/>
                </a:lnTo>
                <a:lnTo>
                  <a:pt x="886294" y="1475613"/>
                </a:lnTo>
                <a:lnTo>
                  <a:pt x="875474" y="1420507"/>
                </a:lnTo>
                <a:lnTo>
                  <a:pt x="873277" y="1376984"/>
                </a:lnTo>
                <a:lnTo>
                  <a:pt x="871969" y="1334617"/>
                </a:lnTo>
                <a:lnTo>
                  <a:pt x="869988" y="1293177"/>
                </a:lnTo>
                <a:lnTo>
                  <a:pt x="865822" y="1252372"/>
                </a:lnTo>
                <a:lnTo>
                  <a:pt x="859878" y="1214424"/>
                </a:lnTo>
                <a:lnTo>
                  <a:pt x="844562" y="1141234"/>
                </a:lnTo>
                <a:lnTo>
                  <a:pt x="834898" y="1105496"/>
                </a:lnTo>
                <a:lnTo>
                  <a:pt x="834618" y="1103210"/>
                </a:lnTo>
                <a:lnTo>
                  <a:pt x="832993" y="1103541"/>
                </a:lnTo>
                <a:lnTo>
                  <a:pt x="830186" y="1103744"/>
                </a:lnTo>
                <a:lnTo>
                  <a:pt x="831621" y="1106754"/>
                </a:lnTo>
                <a:lnTo>
                  <a:pt x="831037" y="1109370"/>
                </a:lnTo>
                <a:lnTo>
                  <a:pt x="823455" y="1136484"/>
                </a:lnTo>
                <a:lnTo>
                  <a:pt x="803338" y="1192098"/>
                </a:lnTo>
                <a:lnTo>
                  <a:pt x="794334" y="1221435"/>
                </a:lnTo>
                <a:lnTo>
                  <a:pt x="786155" y="1269593"/>
                </a:lnTo>
                <a:lnTo>
                  <a:pt x="783488" y="1319834"/>
                </a:lnTo>
                <a:lnTo>
                  <a:pt x="782866" y="1371130"/>
                </a:lnTo>
                <a:lnTo>
                  <a:pt x="780808" y="1422450"/>
                </a:lnTo>
                <a:lnTo>
                  <a:pt x="769874" y="1475930"/>
                </a:lnTo>
                <a:lnTo>
                  <a:pt x="748322" y="1521244"/>
                </a:lnTo>
                <a:lnTo>
                  <a:pt x="719696" y="1559712"/>
                </a:lnTo>
                <a:lnTo>
                  <a:pt x="687463" y="1592694"/>
                </a:lnTo>
                <a:lnTo>
                  <a:pt x="655154" y="1621523"/>
                </a:lnTo>
                <a:lnTo>
                  <a:pt x="667867" y="1677085"/>
                </a:lnTo>
                <a:lnTo>
                  <a:pt x="685393" y="1728660"/>
                </a:lnTo>
                <a:lnTo>
                  <a:pt x="707034" y="1776666"/>
                </a:lnTo>
                <a:lnTo>
                  <a:pt x="732129" y="1821459"/>
                </a:lnTo>
                <a:lnTo>
                  <a:pt x="760006" y="1863432"/>
                </a:lnTo>
                <a:lnTo>
                  <a:pt x="789978" y="1902955"/>
                </a:lnTo>
                <a:lnTo>
                  <a:pt x="821372" y="1940420"/>
                </a:lnTo>
                <a:lnTo>
                  <a:pt x="849769" y="1971040"/>
                </a:lnTo>
                <a:lnTo>
                  <a:pt x="856183" y="1975192"/>
                </a:lnTo>
                <a:lnTo>
                  <a:pt x="862342" y="1970747"/>
                </a:lnTo>
                <a:lnTo>
                  <a:pt x="871435" y="1960765"/>
                </a:lnTo>
                <a:lnTo>
                  <a:pt x="887095" y="1942325"/>
                </a:lnTo>
                <a:lnTo>
                  <a:pt x="919454" y="1907908"/>
                </a:lnTo>
                <a:lnTo>
                  <a:pt x="949439" y="1871357"/>
                </a:lnTo>
                <a:lnTo>
                  <a:pt x="976744" y="1832444"/>
                </a:lnTo>
                <a:lnTo>
                  <a:pt x="1001077" y="1790941"/>
                </a:lnTo>
                <a:lnTo>
                  <a:pt x="1022146" y="1746605"/>
                </a:lnTo>
                <a:lnTo>
                  <a:pt x="1039660" y="1699221"/>
                </a:lnTo>
                <a:lnTo>
                  <a:pt x="1053299" y="1648561"/>
                </a:lnTo>
                <a:close/>
              </a:path>
              <a:path w="1712595" h="1975484">
                <a:moveTo>
                  <a:pt x="1059091" y="403923"/>
                </a:moveTo>
                <a:lnTo>
                  <a:pt x="1053312" y="342493"/>
                </a:lnTo>
                <a:lnTo>
                  <a:pt x="1041628" y="286969"/>
                </a:lnTo>
                <a:lnTo>
                  <a:pt x="1024813" y="236575"/>
                </a:lnTo>
                <a:lnTo>
                  <a:pt x="1003604" y="190576"/>
                </a:lnTo>
                <a:lnTo>
                  <a:pt x="978750" y="148209"/>
                </a:lnTo>
                <a:lnTo>
                  <a:pt x="951026" y="108724"/>
                </a:lnTo>
                <a:lnTo>
                  <a:pt x="921169" y="71361"/>
                </a:lnTo>
                <a:lnTo>
                  <a:pt x="889939" y="35369"/>
                </a:lnTo>
                <a:lnTo>
                  <a:pt x="858100" y="0"/>
                </a:lnTo>
                <a:lnTo>
                  <a:pt x="825842" y="31153"/>
                </a:lnTo>
                <a:lnTo>
                  <a:pt x="793038" y="66852"/>
                </a:lnTo>
                <a:lnTo>
                  <a:pt x="760933" y="106680"/>
                </a:lnTo>
                <a:lnTo>
                  <a:pt x="730796" y="150266"/>
                </a:lnTo>
                <a:lnTo>
                  <a:pt x="703897" y="197192"/>
                </a:lnTo>
                <a:lnTo>
                  <a:pt x="681494" y="247091"/>
                </a:lnTo>
                <a:lnTo>
                  <a:pt x="664870" y="299554"/>
                </a:lnTo>
                <a:lnTo>
                  <a:pt x="652399" y="371856"/>
                </a:lnTo>
                <a:lnTo>
                  <a:pt x="651687" y="411734"/>
                </a:lnTo>
                <a:lnTo>
                  <a:pt x="659041" y="444538"/>
                </a:lnTo>
                <a:lnTo>
                  <a:pt x="666864" y="454710"/>
                </a:lnTo>
                <a:lnTo>
                  <a:pt x="678459" y="464108"/>
                </a:lnTo>
                <a:lnTo>
                  <a:pt x="690981" y="472884"/>
                </a:lnTo>
                <a:lnTo>
                  <a:pt x="701560" y="481215"/>
                </a:lnTo>
                <a:lnTo>
                  <a:pt x="730364" y="512013"/>
                </a:lnTo>
                <a:lnTo>
                  <a:pt x="755218" y="548220"/>
                </a:lnTo>
                <a:lnTo>
                  <a:pt x="773531" y="590550"/>
                </a:lnTo>
                <a:lnTo>
                  <a:pt x="782726" y="639724"/>
                </a:lnTo>
                <a:lnTo>
                  <a:pt x="783043" y="659688"/>
                </a:lnTo>
                <a:lnTo>
                  <a:pt x="782243" y="678903"/>
                </a:lnTo>
                <a:lnTo>
                  <a:pt x="782167" y="698322"/>
                </a:lnTo>
                <a:lnTo>
                  <a:pt x="784644" y="718934"/>
                </a:lnTo>
                <a:lnTo>
                  <a:pt x="787857" y="730123"/>
                </a:lnTo>
                <a:lnTo>
                  <a:pt x="792467" y="741870"/>
                </a:lnTo>
                <a:lnTo>
                  <a:pt x="797521" y="753745"/>
                </a:lnTo>
                <a:lnTo>
                  <a:pt x="802055" y="765327"/>
                </a:lnTo>
                <a:lnTo>
                  <a:pt x="814387" y="801954"/>
                </a:lnTo>
                <a:lnTo>
                  <a:pt x="825944" y="839470"/>
                </a:lnTo>
                <a:lnTo>
                  <a:pt x="836663" y="877595"/>
                </a:lnTo>
                <a:lnTo>
                  <a:pt x="846493" y="916089"/>
                </a:lnTo>
                <a:lnTo>
                  <a:pt x="858545" y="872934"/>
                </a:lnTo>
                <a:lnTo>
                  <a:pt x="865974" y="828065"/>
                </a:lnTo>
                <a:lnTo>
                  <a:pt x="870204" y="781710"/>
                </a:lnTo>
                <a:lnTo>
                  <a:pt x="872591" y="734085"/>
                </a:lnTo>
                <a:lnTo>
                  <a:pt x="874534" y="685380"/>
                </a:lnTo>
                <a:lnTo>
                  <a:pt x="877443" y="635850"/>
                </a:lnTo>
                <a:lnTo>
                  <a:pt x="888682" y="579742"/>
                </a:lnTo>
                <a:lnTo>
                  <a:pt x="911161" y="533158"/>
                </a:lnTo>
                <a:lnTo>
                  <a:pt x="942149" y="494195"/>
                </a:lnTo>
                <a:lnTo>
                  <a:pt x="978954" y="460933"/>
                </a:lnTo>
                <a:lnTo>
                  <a:pt x="1018832" y="431482"/>
                </a:lnTo>
                <a:lnTo>
                  <a:pt x="1059091" y="403923"/>
                </a:lnTo>
                <a:close/>
              </a:path>
              <a:path w="1712595" h="1975484">
                <a:moveTo>
                  <a:pt x="1211503" y="556768"/>
                </a:moveTo>
                <a:lnTo>
                  <a:pt x="1211478" y="550570"/>
                </a:lnTo>
                <a:lnTo>
                  <a:pt x="1211364" y="512978"/>
                </a:lnTo>
                <a:lnTo>
                  <a:pt x="1211338" y="504888"/>
                </a:lnTo>
                <a:lnTo>
                  <a:pt x="1206182" y="452196"/>
                </a:lnTo>
                <a:lnTo>
                  <a:pt x="1196327" y="400050"/>
                </a:lnTo>
                <a:lnTo>
                  <a:pt x="1196225" y="398881"/>
                </a:lnTo>
                <a:lnTo>
                  <a:pt x="1196073" y="398081"/>
                </a:lnTo>
                <a:lnTo>
                  <a:pt x="1194396" y="398081"/>
                </a:lnTo>
                <a:lnTo>
                  <a:pt x="1149172" y="412661"/>
                </a:lnTo>
                <a:lnTo>
                  <a:pt x="1102842" y="431012"/>
                </a:lnTo>
                <a:lnTo>
                  <a:pt x="1057452" y="453580"/>
                </a:lnTo>
                <a:lnTo>
                  <a:pt x="1015034" y="480771"/>
                </a:lnTo>
                <a:lnTo>
                  <a:pt x="977658" y="512978"/>
                </a:lnTo>
                <a:lnTo>
                  <a:pt x="947331" y="550570"/>
                </a:lnTo>
                <a:lnTo>
                  <a:pt x="926134" y="593979"/>
                </a:lnTo>
                <a:lnTo>
                  <a:pt x="916076" y="643559"/>
                </a:lnTo>
                <a:lnTo>
                  <a:pt x="913358" y="693331"/>
                </a:lnTo>
                <a:lnTo>
                  <a:pt x="911313" y="743419"/>
                </a:lnTo>
                <a:lnTo>
                  <a:pt x="908519" y="793267"/>
                </a:lnTo>
                <a:lnTo>
                  <a:pt x="903528" y="842276"/>
                </a:lnTo>
                <a:lnTo>
                  <a:pt x="894930" y="889850"/>
                </a:lnTo>
                <a:lnTo>
                  <a:pt x="881303" y="935405"/>
                </a:lnTo>
                <a:lnTo>
                  <a:pt x="883056" y="937310"/>
                </a:lnTo>
                <a:lnTo>
                  <a:pt x="889228" y="937310"/>
                </a:lnTo>
                <a:lnTo>
                  <a:pt x="892632" y="931608"/>
                </a:lnTo>
                <a:lnTo>
                  <a:pt x="894829" y="929614"/>
                </a:lnTo>
                <a:lnTo>
                  <a:pt x="934440" y="894537"/>
                </a:lnTo>
                <a:lnTo>
                  <a:pt x="974915" y="860437"/>
                </a:lnTo>
                <a:lnTo>
                  <a:pt x="1016889" y="828078"/>
                </a:lnTo>
                <a:lnTo>
                  <a:pt x="1061034" y="798195"/>
                </a:lnTo>
                <a:lnTo>
                  <a:pt x="1095629" y="778344"/>
                </a:lnTo>
                <a:lnTo>
                  <a:pt x="1112659" y="768400"/>
                </a:lnTo>
                <a:lnTo>
                  <a:pt x="1157262" y="729703"/>
                </a:lnTo>
                <a:lnTo>
                  <a:pt x="1179576" y="694334"/>
                </a:lnTo>
                <a:lnTo>
                  <a:pt x="1195882" y="652830"/>
                </a:lnTo>
                <a:lnTo>
                  <a:pt x="1206436" y="606539"/>
                </a:lnTo>
                <a:lnTo>
                  <a:pt x="1211503" y="556768"/>
                </a:lnTo>
                <a:close/>
              </a:path>
              <a:path w="1712595" h="1975484">
                <a:moveTo>
                  <a:pt x="1213751" y="1511592"/>
                </a:moveTo>
                <a:lnTo>
                  <a:pt x="1209001" y="1463395"/>
                </a:lnTo>
                <a:lnTo>
                  <a:pt x="1198803" y="1418183"/>
                </a:lnTo>
                <a:lnTo>
                  <a:pt x="1183246" y="1377137"/>
                </a:lnTo>
                <a:lnTo>
                  <a:pt x="1162431" y="1341437"/>
                </a:lnTo>
                <a:lnTo>
                  <a:pt x="1136421" y="1312278"/>
                </a:lnTo>
                <a:lnTo>
                  <a:pt x="1105547" y="1288389"/>
                </a:lnTo>
                <a:lnTo>
                  <a:pt x="1071676" y="1266761"/>
                </a:lnTo>
                <a:lnTo>
                  <a:pt x="1036840" y="1245654"/>
                </a:lnTo>
                <a:lnTo>
                  <a:pt x="1003071" y="1223365"/>
                </a:lnTo>
                <a:lnTo>
                  <a:pt x="969899" y="1198562"/>
                </a:lnTo>
                <a:lnTo>
                  <a:pt x="938707" y="1173353"/>
                </a:lnTo>
                <a:lnTo>
                  <a:pt x="909269" y="1147546"/>
                </a:lnTo>
                <a:lnTo>
                  <a:pt x="881303" y="1120952"/>
                </a:lnTo>
                <a:lnTo>
                  <a:pt x="881164" y="1118933"/>
                </a:lnTo>
                <a:lnTo>
                  <a:pt x="878789" y="1119416"/>
                </a:lnTo>
                <a:lnTo>
                  <a:pt x="879373" y="1122883"/>
                </a:lnTo>
                <a:lnTo>
                  <a:pt x="888517" y="1156436"/>
                </a:lnTo>
                <a:lnTo>
                  <a:pt x="895832" y="1191221"/>
                </a:lnTo>
                <a:lnTo>
                  <a:pt x="901674" y="1226629"/>
                </a:lnTo>
                <a:lnTo>
                  <a:pt x="906411" y="1262049"/>
                </a:lnTo>
                <a:lnTo>
                  <a:pt x="909561" y="1300467"/>
                </a:lnTo>
                <a:lnTo>
                  <a:pt x="911694" y="1378534"/>
                </a:lnTo>
                <a:lnTo>
                  <a:pt x="914158" y="1418590"/>
                </a:lnTo>
                <a:lnTo>
                  <a:pt x="934720" y="1485633"/>
                </a:lnTo>
                <a:lnTo>
                  <a:pt x="972134" y="1538414"/>
                </a:lnTo>
                <a:lnTo>
                  <a:pt x="1008329" y="1571828"/>
                </a:lnTo>
                <a:lnTo>
                  <a:pt x="1049985" y="1600339"/>
                </a:lnTo>
                <a:lnTo>
                  <a:pt x="1095781" y="1624520"/>
                </a:lnTo>
                <a:lnTo>
                  <a:pt x="1144371" y="1644916"/>
                </a:lnTo>
                <a:lnTo>
                  <a:pt x="1194396" y="1662099"/>
                </a:lnTo>
                <a:lnTo>
                  <a:pt x="1206538" y="1612125"/>
                </a:lnTo>
                <a:lnTo>
                  <a:pt x="1212964" y="1561553"/>
                </a:lnTo>
                <a:lnTo>
                  <a:pt x="1213751" y="1511592"/>
                </a:lnTo>
                <a:close/>
              </a:path>
              <a:path w="1712595" h="1975484">
                <a:moveTo>
                  <a:pt x="1559674" y="1032027"/>
                </a:moveTo>
                <a:lnTo>
                  <a:pt x="1529448" y="1004900"/>
                </a:lnTo>
                <a:lnTo>
                  <a:pt x="1496618" y="976769"/>
                </a:lnTo>
                <a:lnTo>
                  <a:pt x="1460906" y="949706"/>
                </a:lnTo>
                <a:lnTo>
                  <a:pt x="1421993" y="925741"/>
                </a:lnTo>
                <a:lnTo>
                  <a:pt x="1379626" y="906919"/>
                </a:lnTo>
                <a:lnTo>
                  <a:pt x="1333487" y="895286"/>
                </a:lnTo>
                <a:lnTo>
                  <a:pt x="1283309" y="892873"/>
                </a:lnTo>
                <a:lnTo>
                  <a:pt x="1235138" y="901877"/>
                </a:lnTo>
                <a:lnTo>
                  <a:pt x="1191768" y="920140"/>
                </a:lnTo>
                <a:lnTo>
                  <a:pt x="1150200" y="943140"/>
                </a:lnTo>
                <a:lnTo>
                  <a:pt x="1107440" y="966355"/>
                </a:lnTo>
                <a:lnTo>
                  <a:pt x="1063650" y="985786"/>
                </a:lnTo>
                <a:lnTo>
                  <a:pt x="1020064" y="1002106"/>
                </a:lnTo>
                <a:lnTo>
                  <a:pt x="933475" y="1032027"/>
                </a:lnTo>
                <a:lnTo>
                  <a:pt x="977671" y="1044956"/>
                </a:lnTo>
                <a:lnTo>
                  <a:pt x="1020559" y="1059053"/>
                </a:lnTo>
                <a:lnTo>
                  <a:pt x="1062913" y="1075093"/>
                </a:lnTo>
                <a:lnTo>
                  <a:pt x="1105484" y="1093876"/>
                </a:lnTo>
                <a:lnTo>
                  <a:pt x="1144917" y="1115428"/>
                </a:lnTo>
                <a:lnTo>
                  <a:pt x="1182852" y="1137627"/>
                </a:lnTo>
                <a:lnTo>
                  <a:pt x="1222705" y="1155839"/>
                </a:lnTo>
                <a:lnTo>
                  <a:pt x="1267853" y="1165390"/>
                </a:lnTo>
                <a:lnTo>
                  <a:pt x="1322616" y="1164259"/>
                </a:lnTo>
                <a:lnTo>
                  <a:pt x="1371104" y="1153477"/>
                </a:lnTo>
                <a:lnTo>
                  <a:pt x="1414475" y="1135240"/>
                </a:lnTo>
                <a:lnTo>
                  <a:pt x="1453883" y="1111770"/>
                </a:lnTo>
                <a:lnTo>
                  <a:pt x="1490446" y="1085278"/>
                </a:lnTo>
                <a:lnTo>
                  <a:pt x="1525333" y="1057960"/>
                </a:lnTo>
                <a:lnTo>
                  <a:pt x="1559674" y="1032027"/>
                </a:lnTo>
                <a:close/>
              </a:path>
              <a:path w="1712595" h="1975484">
                <a:moveTo>
                  <a:pt x="1712341" y="1480426"/>
                </a:moveTo>
                <a:lnTo>
                  <a:pt x="1696123" y="1426108"/>
                </a:lnTo>
                <a:lnTo>
                  <a:pt x="1677733" y="1373962"/>
                </a:lnTo>
                <a:lnTo>
                  <a:pt x="1656816" y="1324330"/>
                </a:lnTo>
                <a:lnTo>
                  <a:pt x="1633016" y="1277581"/>
                </a:lnTo>
                <a:lnTo>
                  <a:pt x="1605978" y="1234084"/>
                </a:lnTo>
                <a:lnTo>
                  <a:pt x="1575308" y="1194206"/>
                </a:lnTo>
                <a:lnTo>
                  <a:pt x="1540662" y="1158316"/>
                </a:lnTo>
                <a:lnTo>
                  <a:pt x="1501686" y="1126744"/>
                </a:lnTo>
                <a:lnTo>
                  <a:pt x="1466380" y="1150366"/>
                </a:lnTo>
                <a:lnTo>
                  <a:pt x="1425041" y="1171524"/>
                </a:lnTo>
                <a:lnTo>
                  <a:pt x="1379308" y="1188580"/>
                </a:lnTo>
                <a:lnTo>
                  <a:pt x="1330794" y="1199883"/>
                </a:lnTo>
                <a:lnTo>
                  <a:pt x="1281112" y="1203782"/>
                </a:lnTo>
                <a:lnTo>
                  <a:pt x="1231874" y="1198638"/>
                </a:lnTo>
                <a:lnTo>
                  <a:pt x="1184719" y="1182789"/>
                </a:lnTo>
                <a:lnTo>
                  <a:pt x="1158455" y="1169339"/>
                </a:lnTo>
                <a:lnTo>
                  <a:pt x="1105789" y="1140345"/>
                </a:lnTo>
                <a:lnTo>
                  <a:pt x="1078445" y="1126744"/>
                </a:lnTo>
                <a:lnTo>
                  <a:pt x="1049655" y="1113675"/>
                </a:lnTo>
                <a:lnTo>
                  <a:pt x="1020978" y="1101305"/>
                </a:lnTo>
                <a:lnTo>
                  <a:pt x="992047" y="1090066"/>
                </a:lnTo>
                <a:lnTo>
                  <a:pt x="962469" y="1080376"/>
                </a:lnTo>
                <a:lnTo>
                  <a:pt x="960158" y="1080630"/>
                </a:lnTo>
                <a:lnTo>
                  <a:pt x="960551" y="1082294"/>
                </a:lnTo>
                <a:lnTo>
                  <a:pt x="978789" y="1100404"/>
                </a:lnTo>
                <a:lnTo>
                  <a:pt x="996378" y="1119695"/>
                </a:lnTo>
                <a:lnTo>
                  <a:pt x="1013434" y="1139609"/>
                </a:lnTo>
                <a:lnTo>
                  <a:pt x="1030109" y="1159624"/>
                </a:lnTo>
                <a:lnTo>
                  <a:pt x="1045184" y="1179004"/>
                </a:lnTo>
                <a:lnTo>
                  <a:pt x="1059942" y="1198981"/>
                </a:lnTo>
                <a:lnTo>
                  <a:pt x="1075245" y="1218107"/>
                </a:lnTo>
                <a:lnTo>
                  <a:pt x="1091946" y="1234960"/>
                </a:lnTo>
                <a:lnTo>
                  <a:pt x="1105471" y="1244854"/>
                </a:lnTo>
                <a:lnTo>
                  <a:pt x="1119822" y="1253134"/>
                </a:lnTo>
                <a:lnTo>
                  <a:pt x="1134249" y="1261021"/>
                </a:lnTo>
                <a:lnTo>
                  <a:pt x="1148003" y="1269746"/>
                </a:lnTo>
                <a:lnTo>
                  <a:pt x="1184402" y="1302753"/>
                </a:lnTo>
                <a:lnTo>
                  <a:pt x="1212697" y="1342834"/>
                </a:lnTo>
                <a:lnTo>
                  <a:pt x="1233766" y="1390345"/>
                </a:lnTo>
                <a:lnTo>
                  <a:pt x="1248498" y="1445615"/>
                </a:lnTo>
                <a:lnTo>
                  <a:pt x="1281023" y="1467586"/>
                </a:lnTo>
                <a:lnTo>
                  <a:pt x="1320355" y="1484807"/>
                </a:lnTo>
                <a:lnTo>
                  <a:pt x="1365097" y="1497507"/>
                </a:lnTo>
                <a:lnTo>
                  <a:pt x="1413852" y="1505940"/>
                </a:lnTo>
                <a:lnTo>
                  <a:pt x="1465237" y="1510347"/>
                </a:lnTo>
                <a:lnTo>
                  <a:pt x="1517827" y="1510957"/>
                </a:lnTo>
                <a:lnTo>
                  <a:pt x="1570228" y="1508036"/>
                </a:lnTo>
                <a:lnTo>
                  <a:pt x="1621053" y="1501813"/>
                </a:lnTo>
                <a:lnTo>
                  <a:pt x="1668894" y="1492529"/>
                </a:lnTo>
                <a:lnTo>
                  <a:pt x="1712341" y="1480426"/>
                </a:lnTo>
                <a:close/>
              </a:path>
              <a:path w="1712595" h="1975484">
                <a:moveTo>
                  <a:pt x="1712341" y="492836"/>
                </a:moveTo>
                <a:lnTo>
                  <a:pt x="1668894" y="480555"/>
                </a:lnTo>
                <a:lnTo>
                  <a:pt x="1621269" y="470992"/>
                </a:lnTo>
                <a:lnTo>
                  <a:pt x="1570799" y="464426"/>
                </a:lnTo>
                <a:lnTo>
                  <a:pt x="1518843" y="461124"/>
                </a:lnTo>
                <a:lnTo>
                  <a:pt x="1466710" y="461365"/>
                </a:lnTo>
                <a:lnTo>
                  <a:pt x="1415757" y="465455"/>
                </a:lnTo>
                <a:lnTo>
                  <a:pt x="1367320" y="473646"/>
                </a:lnTo>
                <a:lnTo>
                  <a:pt x="1322730" y="486232"/>
                </a:lnTo>
                <a:lnTo>
                  <a:pt x="1283309" y="503491"/>
                </a:lnTo>
                <a:lnTo>
                  <a:pt x="1250416" y="525703"/>
                </a:lnTo>
                <a:lnTo>
                  <a:pt x="1248879" y="584962"/>
                </a:lnTo>
                <a:lnTo>
                  <a:pt x="1241247" y="638175"/>
                </a:lnTo>
                <a:lnTo>
                  <a:pt x="1227340" y="685431"/>
                </a:lnTo>
                <a:lnTo>
                  <a:pt x="1206969" y="726821"/>
                </a:lnTo>
                <a:lnTo>
                  <a:pt x="1179944" y="762444"/>
                </a:lnTo>
                <a:lnTo>
                  <a:pt x="1146073" y="792403"/>
                </a:lnTo>
                <a:lnTo>
                  <a:pt x="1052995" y="852551"/>
                </a:lnTo>
                <a:lnTo>
                  <a:pt x="1022388" y="873569"/>
                </a:lnTo>
                <a:lnTo>
                  <a:pt x="999820" y="890460"/>
                </a:lnTo>
                <a:lnTo>
                  <a:pt x="978014" y="907542"/>
                </a:lnTo>
                <a:lnTo>
                  <a:pt x="957135" y="925029"/>
                </a:lnTo>
                <a:lnTo>
                  <a:pt x="937361" y="943152"/>
                </a:lnTo>
                <a:lnTo>
                  <a:pt x="922934" y="955065"/>
                </a:lnTo>
                <a:lnTo>
                  <a:pt x="917613" y="960716"/>
                </a:lnTo>
                <a:lnTo>
                  <a:pt x="916076" y="966355"/>
                </a:lnTo>
                <a:lnTo>
                  <a:pt x="940066" y="958469"/>
                </a:lnTo>
                <a:lnTo>
                  <a:pt x="963993" y="951623"/>
                </a:lnTo>
                <a:lnTo>
                  <a:pt x="988123" y="945375"/>
                </a:lnTo>
                <a:lnTo>
                  <a:pt x="1012736" y="939279"/>
                </a:lnTo>
                <a:lnTo>
                  <a:pt x="1037755" y="934085"/>
                </a:lnTo>
                <a:lnTo>
                  <a:pt x="1063510" y="929728"/>
                </a:lnTo>
                <a:lnTo>
                  <a:pt x="1089482" y="924826"/>
                </a:lnTo>
                <a:lnTo>
                  <a:pt x="1115148" y="918006"/>
                </a:lnTo>
                <a:lnTo>
                  <a:pt x="1133957" y="909840"/>
                </a:lnTo>
                <a:lnTo>
                  <a:pt x="1151877" y="899210"/>
                </a:lnTo>
                <a:lnTo>
                  <a:pt x="1169784" y="887844"/>
                </a:lnTo>
                <a:lnTo>
                  <a:pt x="1188567" y="877443"/>
                </a:lnTo>
                <a:lnTo>
                  <a:pt x="1234135" y="861720"/>
                </a:lnTo>
                <a:lnTo>
                  <a:pt x="1283144" y="855433"/>
                </a:lnTo>
                <a:lnTo>
                  <a:pt x="1333334" y="857973"/>
                </a:lnTo>
                <a:lnTo>
                  <a:pt x="1382445" y="868730"/>
                </a:lnTo>
                <a:lnTo>
                  <a:pt x="1428229" y="887095"/>
                </a:lnTo>
                <a:lnTo>
                  <a:pt x="1473060" y="864082"/>
                </a:lnTo>
                <a:lnTo>
                  <a:pt x="1513332" y="836510"/>
                </a:lnTo>
                <a:lnTo>
                  <a:pt x="1549387" y="804735"/>
                </a:lnTo>
                <a:lnTo>
                  <a:pt x="1581581" y="769086"/>
                </a:lnTo>
                <a:lnTo>
                  <a:pt x="1610233" y="729894"/>
                </a:lnTo>
                <a:lnTo>
                  <a:pt x="1635683" y="687514"/>
                </a:lnTo>
                <a:lnTo>
                  <a:pt x="1658289" y="642277"/>
                </a:lnTo>
                <a:lnTo>
                  <a:pt x="1678368" y="594525"/>
                </a:lnTo>
                <a:lnTo>
                  <a:pt x="1696275" y="544601"/>
                </a:lnTo>
                <a:lnTo>
                  <a:pt x="1712341" y="492836"/>
                </a:lnTo>
                <a:close/>
              </a:path>
            </a:pathLst>
          </a:custGeom>
          <a:solidFill>
            <a:srgbClr val="008E41">
              <a:alpha val="4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8529694" y="3493520"/>
            <a:ext cx="2097405" cy="2421890"/>
          </a:xfrm>
          <a:custGeom>
            <a:avLst/>
            <a:gdLst/>
            <a:ahLst/>
            <a:cxnLst/>
            <a:rect l="l" t="t" r="r" b="b"/>
            <a:pathLst>
              <a:path w="2097404" h="2421890">
                <a:moveTo>
                  <a:pt x="1048499" y="0"/>
                </a:moveTo>
                <a:lnTo>
                  <a:pt x="0" y="605332"/>
                </a:lnTo>
                <a:lnTo>
                  <a:pt x="0" y="1816061"/>
                </a:lnTo>
                <a:lnTo>
                  <a:pt x="1048499" y="2421382"/>
                </a:lnTo>
                <a:lnTo>
                  <a:pt x="2096998" y="1816061"/>
                </a:lnTo>
                <a:lnTo>
                  <a:pt x="2096998" y="605332"/>
                </a:lnTo>
                <a:lnTo>
                  <a:pt x="1048499" y="0"/>
                </a:lnTo>
                <a:close/>
              </a:path>
            </a:pathLst>
          </a:custGeom>
          <a:solidFill>
            <a:srgbClr val="008E41">
              <a:alpha val="4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bg object 3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0" y="5006431"/>
            <a:ext cx="2194489" cy="3261168"/>
          </a:xfrm>
          <a:prstGeom prst="rect">
            <a:avLst/>
          </a:prstGeom>
        </p:spPr>
      </p:pic>
      <p:sp>
        <p:nvSpPr>
          <p:cNvPr id="34" name="bg object 34"/>
          <p:cNvSpPr/>
          <p:nvPr/>
        </p:nvSpPr>
        <p:spPr>
          <a:xfrm>
            <a:off x="2451124" y="10841573"/>
            <a:ext cx="1957070" cy="2259965"/>
          </a:xfrm>
          <a:custGeom>
            <a:avLst/>
            <a:gdLst/>
            <a:ahLst/>
            <a:cxnLst/>
            <a:rect l="l" t="t" r="r" b="b"/>
            <a:pathLst>
              <a:path w="1957070" h="2259965">
                <a:moveTo>
                  <a:pt x="978446" y="0"/>
                </a:moveTo>
                <a:lnTo>
                  <a:pt x="0" y="564896"/>
                </a:lnTo>
                <a:lnTo>
                  <a:pt x="0" y="1694700"/>
                </a:lnTo>
                <a:lnTo>
                  <a:pt x="978446" y="2259596"/>
                </a:lnTo>
                <a:lnTo>
                  <a:pt x="1956892" y="1694700"/>
                </a:lnTo>
                <a:lnTo>
                  <a:pt x="1956892" y="564896"/>
                </a:lnTo>
                <a:lnTo>
                  <a:pt x="978446" y="0"/>
                </a:lnTo>
                <a:close/>
              </a:path>
            </a:pathLst>
          </a:custGeom>
          <a:solidFill>
            <a:srgbClr val="008E41">
              <a:alpha val="43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4134142" y="13784059"/>
            <a:ext cx="1352550" cy="1336040"/>
          </a:xfrm>
          <a:custGeom>
            <a:avLst/>
            <a:gdLst/>
            <a:ahLst/>
            <a:cxnLst/>
            <a:rect l="l" t="t" r="r" b="b"/>
            <a:pathLst>
              <a:path w="1352550" h="1336040">
                <a:moveTo>
                  <a:pt x="676000" y="0"/>
                </a:moveTo>
                <a:lnTo>
                  <a:pt x="0" y="390307"/>
                </a:lnTo>
                <a:lnTo>
                  <a:pt x="0" y="1170887"/>
                </a:lnTo>
                <a:lnTo>
                  <a:pt x="285842" y="1335925"/>
                </a:lnTo>
                <a:lnTo>
                  <a:pt x="1066195" y="1335925"/>
                </a:lnTo>
                <a:lnTo>
                  <a:pt x="1352054" y="1170887"/>
                </a:lnTo>
                <a:lnTo>
                  <a:pt x="1352054" y="390307"/>
                </a:lnTo>
                <a:lnTo>
                  <a:pt x="676000" y="0"/>
                </a:lnTo>
                <a:close/>
              </a:path>
            </a:pathLst>
          </a:custGeom>
          <a:solidFill>
            <a:srgbClr val="008E41">
              <a:alpha val="5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0130933" y="14479781"/>
            <a:ext cx="561340" cy="640715"/>
          </a:xfrm>
          <a:custGeom>
            <a:avLst/>
            <a:gdLst/>
            <a:ahLst/>
            <a:cxnLst/>
            <a:rect l="l" t="t" r="r" b="b"/>
            <a:pathLst>
              <a:path w="561340" h="640715">
                <a:moveTo>
                  <a:pt x="561069" y="0"/>
                </a:moveTo>
                <a:lnTo>
                  <a:pt x="305142" y="0"/>
                </a:lnTo>
                <a:lnTo>
                  <a:pt x="0" y="528535"/>
                </a:lnTo>
                <a:lnTo>
                  <a:pt x="64470" y="640204"/>
                </a:lnTo>
              </a:path>
            </a:pathLst>
          </a:custGeom>
          <a:ln w="7315">
            <a:solidFill>
              <a:srgbClr val="0096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416190" y="9886206"/>
            <a:ext cx="1310640" cy="1510030"/>
          </a:xfrm>
          <a:custGeom>
            <a:avLst/>
            <a:gdLst/>
            <a:ahLst/>
            <a:cxnLst/>
            <a:rect l="l" t="t" r="r" b="b"/>
            <a:pathLst>
              <a:path w="1310639" h="1510029">
                <a:moveTo>
                  <a:pt x="1143902" y="1208125"/>
                </a:moveTo>
                <a:lnTo>
                  <a:pt x="394817" y="1208125"/>
                </a:lnTo>
                <a:lnTo>
                  <a:pt x="401108" y="1256954"/>
                </a:lnTo>
                <a:lnTo>
                  <a:pt x="417483" y="1299889"/>
                </a:lnTo>
                <a:lnTo>
                  <a:pt x="441061" y="1337486"/>
                </a:lnTo>
                <a:lnTo>
                  <a:pt x="468963" y="1370302"/>
                </a:lnTo>
                <a:lnTo>
                  <a:pt x="498309" y="1398892"/>
                </a:lnTo>
                <a:lnTo>
                  <a:pt x="536062" y="1430737"/>
                </a:lnTo>
                <a:lnTo>
                  <a:pt x="575252" y="1459355"/>
                </a:lnTo>
                <a:lnTo>
                  <a:pt x="615167" y="1485465"/>
                </a:lnTo>
                <a:lnTo>
                  <a:pt x="655091" y="1509788"/>
                </a:lnTo>
                <a:lnTo>
                  <a:pt x="694577" y="1487017"/>
                </a:lnTo>
                <a:lnTo>
                  <a:pt x="735491" y="1459512"/>
                </a:lnTo>
                <a:lnTo>
                  <a:pt x="774649" y="1429421"/>
                </a:lnTo>
                <a:lnTo>
                  <a:pt x="808863" y="1398892"/>
                </a:lnTo>
                <a:lnTo>
                  <a:pt x="838866" y="1368680"/>
                </a:lnTo>
                <a:lnTo>
                  <a:pt x="866816" y="1336290"/>
                </a:lnTo>
                <a:lnTo>
                  <a:pt x="890558" y="1300074"/>
                </a:lnTo>
                <a:lnTo>
                  <a:pt x="907937" y="1258384"/>
                </a:lnTo>
                <a:lnTo>
                  <a:pt x="916800" y="1209573"/>
                </a:lnTo>
                <a:lnTo>
                  <a:pt x="1139758" y="1209573"/>
                </a:lnTo>
                <a:lnTo>
                  <a:pt x="1143902" y="1208125"/>
                </a:lnTo>
                <a:close/>
              </a:path>
              <a:path w="1310639" h="1510029">
                <a:moveTo>
                  <a:pt x="1139758" y="1209573"/>
                </a:moveTo>
                <a:lnTo>
                  <a:pt x="916800" y="1209573"/>
                </a:lnTo>
                <a:lnTo>
                  <a:pt x="953877" y="1225685"/>
                </a:lnTo>
                <a:lnTo>
                  <a:pt x="997702" y="1231959"/>
                </a:lnTo>
                <a:lnTo>
                  <a:pt x="1044434" y="1230474"/>
                </a:lnTo>
                <a:lnTo>
                  <a:pt x="1090231" y="1223310"/>
                </a:lnTo>
                <a:lnTo>
                  <a:pt x="1131252" y="1212545"/>
                </a:lnTo>
                <a:lnTo>
                  <a:pt x="1139758" y="1209573"/>
                </a:lnTo>
                <a:close/>
              </a:path>
              <a:path w="1310639" h="1510029">
                <a:moveTo>
                  <a:pt x="289826" y="276517"/>
                </a:moveTo>
                <a:lnTo>
                  <a:pt x="232706" y="282516"/>
                </a:lnTo>
                <a:lnTo>
                  <a:pt x="179453" y="295295"/>
                </a:lnTo>
                <a:lnTo>
                  <a:pt x="129768" y="313156"/>
                </a:lnTo>
                <a:lnTo>
                  <a:pt x="83448" y="334379"/>
                </a:lnTo>
                <a:lnTo>
                  <a:pt x="40268" y="357247"/>
                </a:lnTo>
                <a:lnTo>
                  <a:pt x="0" y="380047"/>
                </a:lnTo>
                <a:lnTo>
                  <a:pt x="3077" y="432299"/>
                </a:lnTo>
                <a:lnTo>
                  <a:pt x="3134" y="433265"/>
                </a:lnTo>
                <a:lnTo>
                  <a:pt x="7894" y="484856"/>
                </a:lnTo>
                <a:lnTo>
                  <a:pt x="14831" y="534270"/>
                </a:lnTo>
                <a:lnTo>
                  <a:pt x="24496" y="580955"/>
                </a:lnTo>
                <a:lnTo>
                  <a:pt x="37441" y="624360"/>
                </a:lnTo>
                <a:lnTo>
                  <a:pt x="54218" y="663936"/>
                </a:lnTo>
                <a:lnTo>
                  <a:pt x="75379" y="699131"/>
                </a:lnTo>
                <a:lnTo>
                  <a:pt x="101475" y="729395"/>
                </a:lnTo>
                <a:lnTo>
                  <a:pt x="133057" y="754176"/>
                </a:lnTo>
                <a:lnTo>
                  <a:pt x="100630" y="778582"/>
                </a:lnTo>
                <a:lnTo>
                  <a:pt x="73889" y="808680"/>
                </a:lnTo>
                <a:lnTo>
                  <a:pt x="52303" y="843940"/>
                </a:lnTo>
                <a:lnTo>
                  <a:pt x="35346" y="883831"/>
                </a:lnTo>
                <a:lnTo>
                  <a:pt x="22489" y="927823"/>
                </a:lnTo>
                <a:lnTo>
                  <a:pt x="13202" y="975385"/>
                </a:lnTo>
                <a:lnTo>
                  <a:pt x="7094" y="1024890"/>
                </a:lnTo>
                <a:lnTo>
                  <a:pt x="7024" y="1025455"/>
                </a:lnTo>
                <a:lnTo>
                  <a:pt x="6959" y="1025986"/>
                </a:lnTo>
                <a:lnTo>
                  <a:pt x="3349" y="1077388"/>
                </a:lnTo>
                <a:lnTo>
                  <a:pt x="3229" y="1079097"/>
                </a:lnTo>
                <a:lnTo>
                  <a:pt x="1579" y="1131214"/>
                </a:lnTo>
                <a:lnTo>
                  <a:pt x="1485" y="1134186"/>
                </a:lnTo>
                <a:lnTo>
                  <a:pt x="41803" y="1155572"/>
                </a:lnTo>
                <a:lnTo>
                  <a:pt x="85332" y="1176240"/>
                </a:lnTo>
                <a:lnTo>
                  <a:pt x="131664" y="1195106"/>
                </a:lnTo>
                <a:lnTo>
                  <a:pt x="180390" y="1211084"/>
                </a:lnTo>
                <a:lnTo>
                  <a:pt x="232595" y="1223310"/>
                </a:lnTo>
                <a:lnTo>
                  <a:pt x="233104" y="1223310"/>
                </a:lnTo>
                <a:lnTo>
                  <a:pt x="289385" y="1229821"/>
                </a:lnTo>
                <a:lnTo>
                  <a:pt x="345782" y="1226341"/>
                </a:lnTo>
                <a:lnTo>
                  <a:pt x="394817" y="1208125"/>
                </a:lnTo>
                <a:lnTo>
                  <a:pt x="1143902" y="1208125"/>
                </a:lnTo>
                <a:lnTo>
                  <a:pt x="1180337" y="1195395"/>
                </a:lnTo>
                <a:lnTo>
                  <a:pt x="1226923" y="1175980"/>
                </a:lnTo>
                <a:lnTo>
                  <a:pt x="1270396" y="1154514"/>
                </a:lnTo>
                <a:lnTo>
                  <a:pt x="1310144" y="1131214"/>
                </a:lnTo>
                <a:lnTo>
                  <a:pt x="1307702" y="1079097"/>
                </a:lnTo>
                <a:lnTo>
                  <a:pt x="1307622" y="1077388"/>
                </a:lnTo>
                <a:lnTo>
                  <a:pt x="1307296" y="1073556"/>
                </a:lnTo>
                <a:lnTo>
                  <a:pt x="471690" y="1073556"/>
                </a:lnTo>
                <a:lnTo>
                  <a:pt x="488339" y="1024890"/>
                </a:lnTo>
                <a:lnTo>
                  <a:pt x="507894" y="976925"/>
                </a:lnTo>
                <a:lnTo>
                  <a:pt x="530140" y="930355"/>
                </a:lnTo>
                <a:lnTo>
                  <a:pt x="554867" y="885874"/>
                </a:lnTo>
                <a:lnTo>
                  <a:pt x="581860" y="844175"/>
                </a:lnTo>
                <a:lnTo>
                  <a:pt x="610906" y="805955"/>
                </a:lnTo>
                <a:lnTo>
                  <a:pt x="634588" y="779849"/>
                </a:lnTo>
                <a:lnTo>
                  <a:pt x="497302" y="779849"/>
                </a:lnTo>
                <a:lnTo>
                  <a:pt x="441025" y="778863"/>
                </a:lnTo>
                <a:lnTo>
                  <a:pt x="385649" y="774238"/>
                </a:lnTo>
                <a:lnTo>
                  <a:pt x="333116" y="766367"/>
                </a:lnTo>
                <a:lnTo>
                  <a:pt x="285369" y="755637"/>
                </a:lnTo>
                <a:lnTo>
                  <a:pt x="334007" y="745885"/>
                </a:lnTo>
                <a:lnTo>
                  <a:pt x="387025" y="738506"/>
                </a:lnTo>
                <a:lnTo>
                  <a:pt x="442546" y="734068"/>
                </a:lnTo>
                <a:lnTo>
                  <a:pt x="498693" y="733139"/>
                </a:lnTo>
                <a:lnTo>
                  <a:pt x="632256" y="733139"/>
                </a:lnTo>
                <a:lnTo>
                  <a:pt x="618628" y="718761"/>
                </a:lnTo>
                <a:lnTo>
                  <a:pt x="586778" y="678789"/>
                </a:lnTo>
                <a:lnTo>
                  <a:pt x="557920" y="635825"/>
                </a:lnTo>
                <a:lnTo>
                  <a:pt x="531945" y="589978"/>
                </a:lnTo>
                <a:lnTo>
                  <a:pt x="508744" y="541352"/>
                </a:lnTo>
                <a:lnTo>
                  <a:pt x="488208" y="490056"/>
                </a:lnTo>
                <a:lnTo>
                  <a:pt x="470272" y="436321"/>
                </a:lnTo>
                <a:lnTo>
                  <a:pt x="838428" y="436194"/>
                </a:lnTo>
                <a:lnTo>
                  <a:pt x="838353" y="435825"/>
                </a:lnTo>
                <a:lnTo>
                  <a:pt x="838239" y="435267"/>
                </a:lnTo>
                <a:lnTo>
                  <a:pt x="838174" y="434949"/>
                </a:lnTo>
                <a:lnTo>
                  <a:pt x="838987" y="434822"/>
                </a:lnTo>
                <a:lnTo>
                  <a:pt x="1307221" y="434822"/>
                </a:lnTo>
                <a:lnTo>
                  <a:pt x="1307324" y="433265"/>
                </a:lnTo>
                <a:lnTo>
                  <a:pt x="1307387" y="432299"/>
                </a:lnTo>
                <a:lnTo>
                  <a:pt x="1308601" y="380047"/>
                </a:lnTo>
                <a:lnTo>
                  <a:pt x="1308671" y="377050"/>
                </a:lnTo>
                <a:lnTo>
                  <a:pt x="1269541" y="354550"/>
                </a:lnTo>
                <a:lnTo>
                  <a:pt x="1226267" y="333570"/>
                </a:lnTo>
                <a:lnTo>
                  <a:pt x="1179841" y="314740"/>
                </a:lnTo>
                <a:lnTo>
                  <a:pt x="1140134" y="301625"/>
                </a:lnTo>
                <a:lnTo>
                  <a:pt x="916800" y="301625"/>
                </a:lnTo>
                <a:lnTo>
                  <a:pt x="916577" y="300164"/>
                </a:lnTo>
                <a:lnTo>
                  <a:pt x="394817" y="300164"/>
                </a:lnTo>
                <a:lnTo>
                  <a:pt x="371803" y="290317"/>
                </a:lnTo>
                <a:lnTo>
                  <a:pt x="346641" y="282516"/>
                </a:lnTo>
                <a:lnTo>
                  <a:pt x="319320" y="277627"/>
                </a:lnTo>
                <a:lnTo>
                  <a:pt x="289826" y="276517"/>
                </a:lnTo>
                <a:close/>
              </a:path>
              <a:path w="1310639" h="1510029">
                <a:moveTo>
                  <a:pt x="672116" y="756577"/>
                </a:moveTo>
                <a:lnTo>
                  <a:pt x="652094" y="756577"/>
                </a:lnTo>
                <a:lnTo>
                  <a:pt x="656539" y="760044"/>
                </a:lnTo>
                <a:lnTo>
                  <a:pt x="639233" y="813928"/>
                </a:lnTo>
                <a:lnTo>
                  <a:pt x="618186" y="864674"/>
                </a:lnTo>
                <a:lnTo>
                  <a:pt x="593823" y="912347"/>
                </a:lnTo>
                <a:lnTo>
                  <a:pt x="566568" y="957008"/>
                </a:lnTo>
                <a:lnTo>
                  <a:pt x="536845" y="998721"/>
                </a:lnTo>
                <a:lnTo>
                  <a:pt x="505078" y="1037549"/>
                </a:lnTo>
                <a:lnTo>
                  <a:pt x="471690" y="1073556"/>
                </a:lnTo>
                <a:lnTo>
                  <a:pt x="839939" y="1073556"/>
                </a:lnTo>
                <a:lnTo>
                  <a:pt x="807064" y="1035234"/>
                </a:lnTo>
                <a:lnTo>
                  <a:pt x="775621" y="995481"/>
                </a:lnTo>
                <a:lnTo>
                  <a:pt x="746129" y="953777"/>
                </a:lnTo>
                <a:lnTo>
                  <a:pt x="719106" y="909604"/>
                </a:lnTo>
                <a:lnTo>
                  <a:pt x="695071" y="862444"/>
                </a:lnTo>
                <a:lnTo>
                  <a:pt x="674542" y="811777"/>
                </a:lnTo>
                <a:lnTo>
                  <a:pt x="658064" y="757172"/>
                </a:lnTo>
                <a:lnTo>
                  <a:pt x="674258" y="757172"/>
                </a:lnTo>
                <a:lnTo>
                  <a:pt x="672116" y="756577"/>
                </a:lnTo>
                <a:close/>
              </a:path>
              <a:path w="1310639" h="1510029">
                <a:moveTo>
                  <a:pt x="674258" y="757172"/>
                </a:moveTo>
                <a:lnTo>
                  <a:pt x="658124" y="757172"/>
                </a:lnTo>
                <a:lnTo>
                  <a:pt x="692681" y="791825"/>
                </a:lnTo>
                <a:lnTo>
                  <a:pt x="724603" y="831100"/>
                </a:lnTo>
                <a:lnTo>
                  <a:pt x="753704" y="874281"/>
                </a:lnTo>
                <a:lnTo>
                  <a:pt x="779887" y="920744"/>
                </a:lnTo>
                <a:lnTo>
                  <a:pt x="803053" y="969862"/>
                </a:lnTo>
                <a:lnTo>
                  <a:pt x="823103" y="1021008"/>
                </a:lnTo>
                <a:lnTo>
                  <a:pt x="839939" y="1073556"/>
                </a:lnTo>
                <a:lnTo>
                  <a:pt x="1307296" y="1073556"/>
                </a:lnTo>
                <a:lnTo>
                  <a:pt x="1303249" y="1025986"/>
                </a:lnTo>
                <a:lnTo>
                  <a:pt x="1296405" y="975899"/>
                </a:lnTo>
                <a:lnTo>
                  <a:pt x="1286743" y="929205"/>
                </a:lnTo>
                <a:lnTo>
                  <a:pt x="1273737" y="885874"/>
                </a:lnTo>
                <a:lnTo>
                  <a:pt x="1256891" y="846343"/>
                </a:lnTo>
                <a:lnTo>
                  <a:pt x="1235733" y="811144"/>
                </a:lnTo>
                <a:lnTo>
                  <a:pt x="1209775" y="780747"/>
                </a:lnTo>
                <a:lnTo>
                  <a:pt x="1204466" y="776480"/>
                </a:lnTo>
                <a:lnTo>
                  <a:pt x="811423" y="776480"/>
                </a:lnTo>
                <a:lnTo>
                  <a:pt x="756075" y="773264"/>
                </a:lnTo>
                <a:lnTo>
                  <a:pt x="704228" y="765498"/>
                </a:lnTo>
                <a:lnTo>
                  <a:pt x="674258" y="757172"/>
                </a:lnTo>
                <a:close/>
              </a:path>
              <a:path w="1310639" h="1510029">
                <a:moveTo>
                  <a:pt x="651784" y="757172"/>
                </a:moveTo>
                <a:lnTo>
                  <a:pt x="604791" y="769350"/>
                </a:lnTo>
                <a:lnTo>
                  <a:pt x="552538" y="776808"/>
                </a:lnTo>
                <a:lnTo>
                  <a:pt x="497302" y="779849"/>
                </a:lnTo>
                <a:lnTo>
                  <a:pt x="634588" y="779849"/>
                </a:lnTo>
                <a:lnTo>
                  <a:pt x="641794" y="771906"/>
                </a:lnTo>
                <a:lnTo>
                  <a:pt x="646645" y="767029"/>
                </a:lnTo>
                <a:lnTo>
                  <a:pt x="651784" y="757172"/>
                </a:lnTo>
                <a:close/>
              </a:path>
              <a:path w="1310639" h="1510029">
                <a:moveTo>
                  <a:pt x="1211454" y="729905"/>
                </a:moveTo>
                <a:lnTo>
                  <a:pt x="812928" y="729905"/>
                </a:lnTo>
                <a:lnTo>
                  <a:pt x="869228" y="730815"/>
                </a:lnTo>
                <a:lnTo>
                  <a:pt x="924604" y="735394"/>
                </a:lnTo>
                <a:lnTo>
                  <a:pt x="977100" y="743297"/>
                </a:lnTo>
                <a:lnTo>
                  <a:pt x="1024763" y="754176"/>
                </a:lnTo>
                <a:lnTo>
                  <a:pt x="976944" y="763993"/>
                </a:lnTo>
                <a:lnTo>
                  <a:pt x="924012" y="771327"/>
                </a:lnTo>
                <a:lnTo>
                  <a:pt x="868120" y="775662"/>
                </a:lnTo>
                <a:lnTo>
                  <a:pt x="811423" y="776480"/>
                </a:lnTo>
                <a:lnTo>
                  <a:pt x="1204466" y="776480"/>
                </a:lnTo>
                <a:lnTo>
                  <a:pt x="1178534" y="755637"/>
                </a:lnTo>
                <a:lnTo>
                  <a:pt x="1210459" y="731033"/>
                </a:lnTo>
                <a:lnTo>
                  <a:pt x="1211454" y="729905"/>
                </a:lnTo>
                <a:close/>
              </a:path>
              <a:path w="1310639" h="1510029">
                <a:moveTo>
                  <a:pt x="632256" y="733139"/>
                </a:moveTo>
                <a:lnTo>
                  <a:pt x="498693" y="733139"/>
                </a:lnTo>
                <a:lnTo>
                  <a:pt x="553588" y="736287"/>
                </a:lnTo>
                <a:lnTo>
                  <a:pt x="605356" y="744080"/>
                </a:lnTo>
                <a:lnTo>
                  <a:pt x="652432" y="757172"/>
                </a:lnTo>
                <a:lnTo>
                  <a:pt x="651784" y="757172"/>
                </a:lnTo>
                <a:lnTo>
                  <a:pt x="652094" y="756577"/>
                </a:lnTo>
                <a:lnTo>
                  <a:pt x="672116" y="756577"/>
                </a:lnTo>
                <a:lnTo>
                  <a:pt x="670973" y="756259"/>
                </a:lnTo>
                <a:lnTo>
                  <a:pt x="660209" y="756259"/>
                </a:lnTo>
                <a:lnTo>
                  <a:pt x="653580" y="755637"/>
                </a:lnTo>
                <a:lnTo>
                  <a:pt x="632256" y="733139"/>
                </a:lnTo>
                <a:close/>
              </a:path>
              <a:path w="1310639" h="1510029">
                <a:moveTo>
                  <a:pt x="838533" y="436194"/>
                </a:moveTo>
                <a:lnTo>
                  <a:pt x="470230" y="436194"/>
                </a:lnTo>
                <a:lnTo>
                  <a:pt x="502483" y="472718"/>
                </a:lnTo>
                <a:lnTo>
                  <a:pt x="534381" y="512810"/>
                </a:lnTo>
                <a:lnTo>
                  <a:pt x="564943" y="556145"/>
                </a:lnTo>
                <a:lnTo>
                  <a:pt x="593192" y="602402"/>
                </a:lnTo>
                <a:lnTo>
                  <a:pt x="618149" y="651256"/>
                </a:lnTo>
                <a:lnTo>
                  <a:pt x="638835" y="702386"/>
                </a:lnTo>
                <a:lnTo>
                  <a:pt x="645006" y="727663"/>
                </a:lnTo>
                <a:lnTo>
                  <a:pt x="647984" y="740560"/>
                </a:lnTo>
                <a:lnTo>
                  <a:pt x="652119" y="752665"/>
                </a:lnTo>
                <a:lnTo>
                  <a:pt x="660209" y="756259"/>
                </a:lnTo>
                <a:lnTo>
                  <a:pt x="670973" y="756259"/>
                </a:lnTo>
                <a:lnTo>
                  <a:pt x="658037" y="752665"/>
                </a:lnTo>
                <a:lnTo>
                  <a:pt x="668599" y="749947"/>
                </a:lnTo>
                <a:lnTo>
                  <a:pt x="661784" y="749947"/>
                </a:lnTo>
                <a:lnTo>
                  <a:pt x="655091" y="748245"/>
                </a:lnTo>
                <a:lnTo>
                  <a:pt x="672174" y="694597"/>
                </a:lnTo>
                <a:lnTo>
                  <a:pt x="693114" y="644213"/>
                </a:lnTo>
                <a:lnTo>
                  <a:pt x="717419" y="596951"/>
                </a:lnTo>
                <a:lnTo>
                  <a:pt x="744593" y="552672"/>
                </a:lnTo>
                <a:lnTo>
                  <a:pt x="774145" y="511234"/>
                </a:lnTo>
                <a:lnTo>
                  <a:pt x="805579" y="472497"/>
                </a:lnTo>
                <a:lnTo>
                  <a:pt x="838533" y="436194"/>
                </a:lnTo>
                <a:close/>
              </a:path>
              <a:path w="1310639" h="1510029">
                <a:moveTo>
                  <a:pt x="1307221" y="434822"/>
                </a:moveTo>
                <a:lnTo>
                  <a:pt x="839863" y="434822"/>
                </a:lnTo>
                <a:lnTo>
                  <a:pt x="839419" y="435267"/>
                </a:lnTo>
                <a:lnTo>
                  <a:pt x="838911" y="435825"/>
                </a:lnTo>
                <a:lnTo>
                  <a:pt x="838428" y="436194"/>
                </a:lnTo>
                <a:lnTo>
                  <a:pt x="821641" y="485322"/>
                </a:lnTo>
                <a:lnTo>
                  <a:pt x="802451" y="533336"/>
                </a:lnTo>
                <a:lnTo>
                  <a:pt x="780970" y="579473"/>
                </a:lnTo>
                <a:lnTo>
                  <a:pt x="757132" y="623440"/>
                </a:lnTo>
                <a:lnTo>
                  <a:pt x="730923" y="664792"/>
                </a:lnTo>
                <a:lnTo>
                  <a:pt x="702329" y="703088"/>
                </a:lnTo>
                <a:lnTo>
                  <a:pt x="671334" y="737882"/>
                </a:lnTo>
                <a:lnTo>
                  <a:pt x="667385" y="741946"/>
                </a:lnTo>
                <a:lnTo>
                  <a:pt x="661784" y="749947"/>
                </a:lnTo>
                <a:lnTo>
                  <a:pt x="668599" y="749947"/>
                </a:lnTo>
                <a:lnTo>
                  <a:pt x="705080" y="740560"/>
                </a:lnTo>
                <a:lnTo>
                  <a:pt x="704842" y="740560"/>
                </a:lnTo>
                <a:lnTo>
                  <a:pt x="756776" y="733139"/>
                </a:lnTo>
                <a:lnTo>
                  <a:pt x="755414" y="733139"/>
                </a:lnTo>
                <a:lnTo>
                  <a:pt x="812928" y="729905"/>
                </a:lnTo>
                <a:lnTo>
                  <a:pt x="1211454" y="729905"/>
                </a:lnTo>
                <a:lnTo>
                  <a:pt x="1236946" y="700994"/>
                </a:lnTo>
                <a:lnTo>
                  <a:pt x="1258453" y="665980"/>
                </a:lnTo>
                <a:lnTo>
                  <a:pt x="1275441" y="626447"/>
                </a:lnTo>
                <a:lnTo>
                  <a:pt x="1288369" y="582854"/>
                </a:lnTo>
                <a:lnTo>
                  <a:pt x="1297696" y="535660"/>
                </a:lnTo>
                <a:lnTo>
                  <a:pt x="1303864" y="485470"/>
                </a:lnTo>
                <a:lnTo>
                  <a:pt x="1307122" y="436321"/>
                </a:lnTo>
                <a:lnTo>
                  <a:pt x="1307221" y="434822"/>
                </a:lnTo>
                <a:close/>
              </a:path>
              <a:path w="1310639" h="1510029">
                <a:moveTo>
                  <a:pt x="999043" y="279736"/>
                </a:moveTo>
                <a:lnTo>
                  <a:pt x="955016" y="285681"/>
                </a:lnTo>
                <a:lnTo>
                  <a:pt x="916800" y="301625"/>
                </a:lnTo>
                <a:lnTo>
                  <a:pt x="1140134" y="301625"/>
                </a:lnTo>
                <a:lnTo>
                  <a:pt x="1131252" y="298691"/>
                </a:lnTo>
                <a:lnTo>
                  <a:pt x="1090634" y="288562"/>
                </a:lnTo>
                <a:lnTo>
                  <a:pt x="1045407" y="281470"/>
                </a:lnTo>
                <a:lnTo>
                  <a:pt x="999043" y="279736"/>
                </a:lnTo>
                <a:close/>
              </a:path>
              <a:path w="1310639" h="1510029">
                <a:moveTo>
                  <a:pt x="655091" y="0"/>
                </a:moveTo>
                <a:lnTo>
                  <a:pt x="646212" y="2728"/>
                </a:lnTo>
                <a:lnTo>
                  <a:pt x="634955" y="9674"/>
                </a:lnTo>
                <a:lnTo>
                  <a:pt x="613676" y="25120"/>
                </a:lnTo>
                <a:lnTo>
                  <a:pt x="583363" y="46028"/>
                </a:lnTo>
                <a:lnTo>
                  <a:pt x="527648" y="89055"/>
                </a:lnTo>
                <a:lnTo>
                  <a:pt x="470589" y="142297"/>
                </a:lnTo>
                <a:lnTo>
                  <a:pt x="442979" y="174302"/>
                </a:lnTo>
                <a:lnTo>
                  <a:pt x="420080" y="210119"/>
                </a:lnTo>
                <a:lnTo>
                  <a:pt x="403491" y="251491"/>
                </a:lnTo>
                <a:lnTo>
                  <a:pt x="394817" y="300164"/>
                </a:lnTo>
                <a:lnTo>
                  <a:pt x="916577" y="300164"/>
                </a:lnTo>
                <a:lnTo>
                  <a:pt x="909142" y="251491"/>
                </a:lnTo>
                <a:lnTo>
                  <a:pt x="892629" y="208434"/>
                </a:lnTo>
                <a:lnTo>
                  <a:pt x="869316" y="171324"/>
                </a:lnTo>
                <a:lnTo>
                  <a:pt x="841218" y="138757"/>
                </a:lnTo>
                <a:lnTo>
                  <a:pt x="810361" y="109397"/>
                </a:lnTo>
                <a:lnTo>
                  <a:pt x="756532" y="64992"/>
                </a:lnTo>
                <a:lnTo>
                  <a:pt x="674487" y="9407"/>
                </a:lnTo>
                <a:lnTo>
                  <a:pt x="663132" y="2867"/>
                </a:lnTo>
                <a:lnTo>
                  <a:pt x="655091" y="0"/>
                </a:lnTo>
                <a:close/>
              </a:path>
            </a:pathLst>
          </a:custGeom>
          <a:solidFill>
            <a:srgbClr val="008E41">
              <a:alpha val="4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3852651" y="9682477"/>
            <a:ext cx="1296035" cy="1494790"/>
          </a:xfrm>
          <a:custGeom>
            <a:avLst/>
            <a:gdLst/>
            <a:ahLst/>
            <a:cxnLst/>
            <a:rect l="l" t="t" r="r" b="b"/>
            <a:pathLst>
              <a:path w="1296035" h="1494790">
                <a:moveTo>
                  <a:pt x="644918" y="0"/>
                </a:moveTo>
                <a:lnTo>
                  <a:pt x="595790" y="56862"/>
                </a:lnTo>
                <a:lnTo>
                  <a:pt x="572704" y="87448"/>
                </a:lnTo>
                <a:lnTo>
                  <a:pt x="551319" y="119926"/>
                </a:lnTo>
                <a:lnTo>
                  <a:pt x="528029" y="161204"/>
                </a:lnTo>
                <a:lnTo>
                  <a:pt x="508463" y="207006"/>
                </a:lnTo>
                <a:lnTo>
                  <a:pt x="496069" y="258986"/>
                </a:lnTo>
                <a:lnTo>
                  <a:pt x="494296" y="318795"/>
                </a:lnTo>
                <a:lnTo>
                  <a:pt x="499241" y="348124"/>
                </a:lnTo>
                <a:lnTo>
                  <a:pt x="508563" y="375180"/>
                </a:lnTo>
                <a:lnTo>
                  <a:pt x="520626" y="400373"/>
                </a:lnTo>
                <a:lnTo>
                  <a:pt x="533793" y="424116"/>
                </a:lnTo>
                <a:lnTo>
                  <a:pt x="555259" y="464084"/>
                </a:lnTo>
                <a:lnTo>
                  <a:pt x="575370" y="506299"/>
                </a:lnTo>
                <a:lnTo>
                  <a:pt x="593864" y="550570"/>
                </a:lnTo>
                <a:lnTo>
                  <a:pt x="610477" y="596707"/>
                </a:lnTo>
                <a:lnTo>
                  <a:pt x="624945" y="644517"/>
                </a:lnTo>
                <a:lnTo>
                  <a:pt x="637004" y="693811"/>
                </a:lnTo>
                <a:lnTo>
                  <a:pt x="646391" y="744397"/>
                </a:lnTo>
                <a:lnTo>
                  <a:pt x="634785" y="738369"/>
                </a:lnTo>
                <a:lnTo>
                  <a:pt x="603999" y="713689"/>
                </a:lnTo>
                <a:lnTo>
                  <a:pt x="566719" y="677549"/>
                </a:lnTo>
                <a:lnTo>
                  <a:pt x="530837" y="638711"/>
                </a:lnTo>
                <a:lnTo>
                  <a:pt x="496629" y="597468"/>
                </a:lnTo>
                <a:lnTo>
                  <a:pt x="464371" y="554114"/>
                </a:lnTo>
                <a:lnTo>
                  <a:pt x="434340" y="508939"/>
                </a:lnTo>
                <a:lnTo>
                  <a:pt x="406071" y="461525"/>
                </a:lnTo>
                <a:lnTo>
                  <a:pt x="391225" y="439354"/>
                </a:lnTo>
                <a:lnTo>
                  <a:pt x="341703" y="393902"/>
                </a:lnTo>
                <a:lnTo>
                  <a:pt x="302107" y="373518"/>
                </a:lnTo>
                <a:lnTo>
                  <a:pt x="256968" y="359055"/>
                </a:lnTo>
                <a:lnTo>
                  <a:pt x="207657" y="351002"/>
                </a:lnTo>
                <a:lnTo>
                  <a:pt x="152601" y="349207"/>
                </a:lnTo>
                <a:lnTo>
                  <a:pt x="99533" y="353317"/>
                </a:lnTo>
                <a:lnTo>
                  <a:pt x="48612" y="362118"/>
                </a:lnTo>
                <a:lnTo>
                  <a:pt x="0" y="374396"/>
                </a:lnTo>
                <a:lnTo>
                  <a:pt x="15397" y="421314"/>
                </a:lnTo>
                <a:lnTo>
                  <a:pt x="32744" y="467351"/>
                </a:lnTo>
                <a:lnTo>
                  <a:pt x="52680" y="511546"/>
                </a:lnTo>
                <a:lnTo>
                  <a:pt x="75841" y="552938"/>
                </a:lnTo>
                <a:lnTo>
                  <a:pt x="102865" y="590569"/>
                </a:lnTo>
                <a:lnTo>
                  <a:pt x="134391" y="623477"/>
                </a:lnTo>
                <a:lnTo>
                  <a:pt x="171057" y="650702"/>
                </a:lnTo>
                <a:lnTo>
                  <a:pt x="213499" y="671283"/>
                </a:lnTo>
                <a:lnTo>
                  <a:pt x="267425" y="682529"/>
                </a:lnTo>
                <a:lnTo>
                  <a:pt x="327571" y="684441"/>
                </a:lnTo>
                <a:lnTo>
                  <a:pt x="386971" y="687047"/>
                </a:lnTo>
                <a:lnTo>
                  <a:pt x="444051" y="693778"/>
                </a:lnTo>
                <a:lnTo>
                  <a:pt x="498598" y="703976"/>
                </a:lnTo>
                <a:lnTo>
                  <a:pt x="550400" y="716984"/>
                </a:lnTo>
                <a:lnTo>
                  <a:pt x="599244" y="732141"/>
                </a:lnTo>
                <a:lnTo>
                  <a:pt x="644918" y="748792"/>
                </a:lnTo>
                <a:lnTo>
                  <a:pt x="599513" y="765495"/>
                </a:lnTo>
                <a:lnTo>
                  <a:pt x="550873" y="780755"/>
                </a:lnTo>
                <a:lnTo>
                  <a:pt x="499105" y="793859"/>
                </a:lnTo>
                <a:lnTo>
                  <a:pt x="444315" y="804099"/>
                </a:lnTo>
                <a:lnTo>
                  <a:pt x="386610" y="810763"/>
                </a:lnTo>
                <a:lnTo>
                  <a:pt x="326097" y="813142"/>
                </a:lnTo>
                <a:lnTo>
                  <a:pt x="295372" y="813469"/>
                </a:lnTo>
                <a:lnTo>
                  <a:pt x="266149" y="815111"/>
                </a:lnTo>
                <a:lnTo>
                  <a:pt x="212039" y="826300"/>
                </a:lnTo>
                <a:lnTo>
                  <a:pt x="168972" y="846438"/>
                </a:lnTo>
                <a:lnTo>
                  <a:pt x="132120" y="872972"/>
                </a:lnTo>
                <a:lnTo>
                  <a:pt x="100740" y="905129"/>
                </a:lnTo>
                <a:lnTo>
                  <a:pt x="74091" y="942135"/>
                </a:lnTo>
                <a:lnTo>
                  <a:pt x="51434" y="983217"/>
                </a:lnTo>
                <a:lnTo>
                  <a:pt x="32027" y="1027602"/>
                </a:lnTo>
                <a:lnTo>
                  <a:pt x="15129" y="1074516"/>
                </a:lnTo>
                <a:lnTo>
                  <a:pt x="0" y="1123188"/>
                </a:lnTo>
                <a:lnTo>
                  <a:pt x="52523" y="1135644"/>
                </a:lnTo>
                <a:lnTo>
                  <a:pt x="105774" y="1143050"/>
                </a:lnTo>
                <a:lnTo>
                  <a:pt x="158638" y="1145244"/>
                </a:lnTo>
                <a:lnTo>
                  <a:pt x="209995" y="1142062"/>
                </a:lnTo>
                <a:lnTo>
                  <a:pt x="258731" y="1133343"/>
                </a:lnTo>
                <a:lnTo>
                  <a:pt x="303726" y="1118924"/>
                </a:lnTo>
                <a:lnTo>
                  <a:pt x="343865" y="1098642"/>
                </a:lnTo>
                <a:lnTo>
                  <a:pt x="378030" y="1072334"/>
                </a:lnTo>
                <a:lnTo>
                  <a:pt x="405104" y="1039837"/>
                </a:lnTo>
                <a:lnTo>
                  <a:pt x="456807" y="958791"/>
                </a:lnTo>
                <a:lnTo>
                  <a:pt x="483791" y="919513"/>
                </a:lnTo>
                <a:lnTo>
                  <a:pt x="513321" y="881888"/>
                </a:lnTo>
                <a:lnTo>
                  <a:pt x="544626" y="845873"/>
                </a:lnTo>
                <a:lnTo>
                  <a:pt x="576838" y="811417"/>
                </a:lnTo>
                <a:lnTo>
                  <a:pt x="610924" y="779287"/>
                </a:lnTo>
                <a:lnTo>
                  <a:pt x="647852" y="750252"/>
                </a:lnTo>
                <a:lnTo>
                  <a:pt x="638838" y="802259"/>
                </a:lnTo>
                <a:lnTo>
                  <a:pt x="626889" y="852140"/>
                </a:lnTo>
                <a:lnTo>
                  <a:pt x="612378" y="900001"/>
                </a:lnTo>
                <a:lnTo>
                  <a:pt x="595676" y="945946"/>
                </a:lnTo>
                <a:lnTo>
                  <a:pt x="577155" y="990080"/>
                </a:lnTo>
                <a:lnTo>
                  <a:pt x="557187" y="1032510"/>
                </a:lnTo>
                <a:lnTo>
                  <a:pt x="534446" y="1073863"/>
                </a:lnTo>
                <a:lnTo>
                  <a:pt x="512602" y="1115780"/>
                </a:lnTo>
                <a:lnTo>
                  <a:pt x="497327" y="1164322"/>
                </a:lnTo>
                <a:lnTo>
                  <a:pt x="494296" y="1225550"/>
                </a:lnTo>
                <a:lnTo>
                  <a:pt x="501070" y="1267203"/>
                </a:lnTo>
                <a:lnTo>
                  <a:pt x="514045" y="1306409"/>
                </a:lnTo>
                <a:lnTo>
                  <a:pt x="531401" y="1343212"/>
                </a:lnTo>
                <a:lnTo>
                  <a:pt x="551319" y="1377657"/>
                </a:lnTo>
                <a:lnTo>
                  <a:pt x="573821" y="1411429"/>
                </a:lnTo>
                <a:lnTo>
                  <a:pt x="598039" y="1442840"/>
                </a:lnTo>
                <a:lnTo>
                  <a:pt x="649312" y="1494650"/>
                </a:lnTo>
                <a:lnTo>
                  <a:pt x="680547" y="1461083"/>
                </a:lnTo>
                <a:lnTo>
                  <a:pt x="710044" y="1425133"/>
                </a:lnTo>
                <a:lnTo>
                  <a:pt x="737331" y="1386283"/>
                </a:lnTo>
                <a:lnTo>
                  <a:pt x="761936" y="1344015"/>
                </a:lnTo>
                <a:lnTo>
                  <a:pt x="782315" y="1298111"/>
                </a:lnTo>
                <a:lnTo>
                  <a:pt x="796925" y="1245576"/>
                </a:lnTo>
                <a:lnTo>
                  <a:pt x="801352" y="1189248"/>
                </a:lnTo>
                <a:lnTo>
                  <a:pt x="791184" y="1131963"/>
                </a:lnTo>
                <a:lnTo>
                  <a:pt x="782016" y="1109863"/>
                </a:lnTo>
                <a:lnTo>
                  <a:pt x="770539" y="1088575"/>
                </a:lnTo>
                <a:lnTo>
                  <a:pt x="758050" y="1067414"/>
                </a:lnTo>
                <a:lnTo>
                  <a:pt x="745845" y="1045692"/>
                </a:lnTo>
                <a:lnTo>
                  <a:pt x="724475" y="1002172"/>
                </a:lnTo>
                <a:lnTo>
                  <a:pt x="704889" y="956385"/>
                </a:lnTo>
                <a:lnTo>
                  <a:pt x="687335" y="908316"/>
                </a:lnTo>
                <a:lnTo>
                  <a:pt x="672056" y="857948"/>
                </a:lnTo>
                <a:lnTo>
                  <a:pt x="659300" y="805266"/>
                </a:lnTo>
                <a:lnTo>
                  <a:pt x="649312" y="750252"/>
                </a:lnTo>
                <a:lnTo>
                  <a:pt x="685373" y="778450"/>
                </a:lnTo>
                <a:lnTo>
                  <a:pt x="719866" y="809878"/>
                </a:lnTo>
                <a:lnTo>
                  <a:pt x="752727" y="844038"/>
                </a:lnTo>
                <a:lnTo>
                  <a:pt x="783894" y="880432"/>
                </a:lnTo>
                <a:lnTo>
                  <a:pt x="813303" y="918559"/>
                </a:lnTo>
                <a:lnTo>
                  <a:pt x="840892" y="957922"/>
                </a:lnTo>
                <a:lnTo>
                  <a:pt x="879066" y="1019434"/>
                </a:lnTo>
                <a:lnTo>
                  <a:pt x="892098" y="1039837"/>
                </a:lnTo>
                <a:lnTo>
                  <a:pt x="922879" y="1076574"/>
                </a:lnTo>
                <a:lnTo>
                  <a:pt x="961270" y="1105869"/>
                </a:lnTo>
                <a:lnTo>
                  <a:pt x="1006761" y="1127372"/>
                </a:lnTo>
                <a:lnTo>
                  <a:pt x="1058837" y="1140726"/>
                </a:lnTo>
                <a:lnTo>
                  <a:pt x="1106921" y="1145786"/>
                </a:lnTo>
                <a:lnTo>
                  <a:pt x="1155690" y="1145692"/>
                </a:lnTo>
                <a:lnTo>
                  <a:pt x="1204106" y="1141167"/>
                </a:lnTo>
                <a:lnTo>
                  <a:pt x="1251132" y="1132937"/>
                </a:lnTo>
                <a:lnTo>
                  <a:pt x="1295730" y="1121727"/>
                </a:lnTo>
                <a:lnTo>
                  <a:pt x="1280042" y="1074852"/>
                </a:lnTo>
                <a:lnTo>
                  <a:pt x="1262517" y="1028906"/>
                </a:lnTo>
                <a:lnTo>
                  <a:pt x="1242502" y="984819"/>
                </a:lnTo>
                <a:lnTo>
                  <a:pt x="1219344" y="943522"/>
                </a:lnTo>
                <a:lnTo>
                  <a:pt x="1192390" y="905945"/>
                </a:lnTo>
                <a:lnTo>
                  <a:pt x="1160986" y="873019"/>
                </a:lnTo>
                <a:lnTo>
                  <a:pt x="1124480" y="845674"/>
                </a:lnTo>
                <a:lnTo>
                  <a:pt x="1082217" y="824839"/>
                </a:lnTo>
                <a:lnTo>
                  <a:pt x="1027410" y="813754"/>
                </a:lnTo>
                <a:lnTo>
                  <a:pt x="966660" y="811669"/>
                </a:lnTo>
                <a:lnTo>
                  <a:pt x="907250" y="808043"/>
                </a:lnTo>
                <a:lnTo>
                  <a:pt x="850326" y="801167"/>
                </a:lnTo>
                <a:lnTo>
                  <a:pt x="795980" y="791349"/>
                </a:lnTo>
                <a:lnTo>
                  <a:pt x="744302" y="778898"/>
                </a:lnTo>
                <a:lnTo>
                  <a:pt x="695382" y="764123"/>
                </a:lnTo>
                <a:lnTo>
                  <a:pt x="649312" y="747331"/>
                </a:lnTo>
                <a:lnTo>
                  <a:pt x="690337" y="731590"/>
                </a:lnTo>
                <a:lnTo>
                  <a:pt x="732947" y="717812"/>
                </a:lnTo>
                <a:lnTo>
                  <a:pt x="777322" y="706104"/>
                </a:lnTo>
                <a:lnTo>
                  <a:pt x="823640" y="696569"/>
                </a:lnTo>
                <a:lnTo>
                  <a:pt x="872080" y="689313"/>
                </a:lnTo>
                <a:lnTo>
                  <a:pt x="922820" y="684441"/>
                </a:lnTo>
                <a:lnTo>
                  <a:pt x="1003108" y="682769"/>
                </a:lnTo>
                <a:lnTo>
                  <a:pt x="1031024" y="681520"/>
                </a:lnTo>
                <a:lnTo>
                  <a:pt x="1087010" y="669424"/>
                </a:lnTo>
                <a:lnTo>
                  <a:pt x="1135097" y="644420"/>
                </a:lnTo>
                <a:lnTo>
                  <a:pt x="1175388" y="610543"/>
                </a:lnTo>
                <a:lnTo>
                  <a:pt x="1207985" y="571830"/>
                </a:lnTo>
                <a:lnTo>
                  <a:pt x="1235832" y="527981"/>
                </a:lnTo>
                <a:lnTo>
                  <a:pt x="1259276" y="480045"/>
                </a:lnTo>
                <a:lnTo>
                  <a:pt x="1278646" y="428278"/>
                </a:lnTo>
                <a:lnTo>
                  <a:pt x="1294269" y="372935"/>
                </a:lnTo>
                <a:lnTo>
                  <a:pt x="1249306" y="362562"/>
                </a:lnTo>
                <a:lnTo>
                  <a:pt x="1201709" y="355081"/>
                </a:lnTo>
                <a:lnTo>
                  <a:pt x="1152754" y="351176"/>
                </a:lnTo>
                <a:lnTo>
                  <a:pt x="1103718" y="351531"/>
                </a:lnTo>
                <a:lnTo>
                  <a:pt x="1055878" y="356831"/>
                </a:lnTo>
                <a:lnTo>
                  <a:pt x="1004445" y="370055"/>
                </a:lnTo>
                <a:lnTo>
                  <a:pt x="959151" y="391104"/>
                </a:lnTo>
                <a:lnTo>
                  <a:pt x="920911" y="419880"/>
                </a:lnTo>
                <a:lnTo>
                  <a:pt x="890638" y="456285"/>
                </a:lnTo>
                <a:lnTo>
                  <a:pt x="864701" y="496801"/>
                </a:lnTo>
                <a:lnTo>
                  <a:pt x="838665" y="536989"/>
                </a:lnTo>
                <a:lnTo>
                  <a:pt x="811555" y="576313"/>
                </a:lnTo>
                <a:lnTo>
                  <a:pt x="782396" y="614235"/>
                </a:lnTo>
                <a:lnTo>
                  <a:pt x="751379" y="650075"/>
                </a:lnTo>
                <a:lnTo>
                  <a:pt x="718715" y="683917"/>
                </a:lnTo>
                <a:lnTo>
                  <a:pt x="684255" y="715458"/>
                </a:lnTo>
                <a:lnTo>
                  <a:pt x="647852" y="744397"/>
                </a:lnTo>
                <a:lnTo>
                  <a:pt x="657681" y="689098"/>
                </a:lnTo>
                <a:lnTo>
                  <a:pt x="670356" y="636224"/>
                </a:lnTo>
                <a:lnTo>
                  <a:pt x="685695" y="585628"/>
                </a:lnTo>
                <a:lnTo>
                  <a:pt x="703512" y="537166"/>
                </a:lnTo>
                <a:lnTo>
                  <a:pt x="723623" y="490692"/>
                </a:lnTo>
                <a:lnTo>
                  <a:pt x="745845" y="446062"/>
                </a:lnTo>
                <a:lnTo>
                  <a:pt x="770734" y="403136"/>
                </a:lnTo>
                <a:lnTo>
                  <a:pt x="782171" y="381846"/>
                </a:lnTo>
                <a:lnTo>
                  <a:pt x="791184" y="359752"/>
                </a:lnTo>
                <a:lnTo>
                  <a:pt x="801304" y="301225"/>
                </a:lnTo>
                <a:lnTo>
                  <a:pt x="796428" y="245229"/>
                </a:lnTo>
                <a:lnTo>
                  <a:pt x="781253" y="193487"/>
                </a:lnTo>
                <a:lnTo>
                  <a:pt x="760476" y="147726"/>
                </a:lnTo>
                <a:lnTo>
                  <a:pt x="735810" y="105293"/>
                </a:lnTo>
                <a:lnTo>
                  <a:pt x="708312" y="66800"/>
                </a:lnTo>
                <a:lnTo>
                  <a:pt x="678006" y="31838"/>
                </a:lnTo>
                <a:lnTo>
                  <a:pt x="6449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2961316" y="5418378"/>
            <a:ext cx="1726564" cy="1993900"/>
          </a:xfrm>
          <a:custGeom>
            <a:avLst/>
            <a:gdLst/>
            <a:ahLst/>
            <a:cxnLst/>
            <a:rect l="l" t="t" r="r" b="b"/>
            <a:pathLst>
              <a:path w="1726564" h="1993900">
                <a:moveTo>
                  <a:pt x="863244" y="0"/>
                </a:moveTo>
                <a:lnTo>
                  <a:pt x="25" y="498386"/>
                </a:lnTo>
                <a:lnTo>
                  <a:pt x="0" y="1495170"/>
                </a:lnTo>
                <a:lnTo>
                  <a:pt x="863257" y="1993544"/>
                </a:lnTo>
                <a:lnTo>
                  <a:pt x="1726488" y="1495170"/>
                </a:lnTo>
                <a:lnTo>
                  <a:pt x="1726476" y="498398"/>
                </a:lnTo>
                <a:lnTo>
                  <a:pt x="863244" y="0"/>
                </a:lnTo>
                <a:close/>
              </a:path>
            </a:pathLst>
          </a:custGeom>
          <a:solidFill>
            <a:srgbClr val="008E41">
              <a:alpha val="41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3153018" y="0"/>
            <a:ext cx="353060" cy="316230"/>
          </a:xfrm>
          <a:custGeom>
            <a:avLst/>
            <a:gdLst/>
            <a:ahLst/>
            <a:cxnLst/>
            <a:rect l="l" t="t" r="r" b="b"/>
            <a:pathLst>
              <a:path w="353060" h="316230">
                <a:moveTo>
                  <a:pt x="0" y="0"/>
                </a:moveTo>
                <a:lnTo>
                  <a:pt x="352733" y="315775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3153017" y="0"/>
            <a:ext cx="374015" cy="335280"/>
          </a:xfrm>
          <a:custGeom>
            <a:avLst/>
            <a:gdLst/>
            <a:ahLst/>
            <a:cxnLst/>
            <a:rect l="l" t="t" r="r" b="b"/>
            <a:pathLst>
              <a:path w="374014" h="335280">
                <a:moveTo>
                  <a:pt x="373861" y="334679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3529309" y="353568"/>
            <a:ext cx="0" cy="948690"/>
          </a:xfrm>
          <a:custGeom>
            <a:avLst/>
            <a:gdLst/>
            <a:ahLst/>
            <a:cxnLst/>
            <a:rect l="l" t="t" r="r" b="b"/>
            <a:pathLst>
              <a:path h="948690">
                <a:moveTo>
                  <a:pt x="0" y="0"/>
                </a:moveTo>
                <a:lnTo>
                  <a:pt x="0" y="948664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3529309" y="340137"/>
            <a:ext cx="0" cy="1000760"/>
          </a:xfrm>
          <a:custGeom>
            <a:avLst/>
            <a:gdLst/>
            <a:ahLst/>
            <a:cxnLst/>
            <a:rect l="l" t="t" r="r" b="b"/>
            <a:pathLst>
              <a:path h="1000760">
                <a:moveTo>
                  <a:pt x="0" y="1000137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2991600" y="1351120"/>
            <a:ext cx="527050" cy="327025"/>
          </a:xfrm>
          <a:custGeom>
            <a:avLst/>
            <a:gdLst/>
            <a:ahLst/>
            <a:cxnLst/>
            <a:rect l="l" t="t" r="r" b="b"/>
            <a:pathLst>
              <a:path w="527050" h="327025">
                <a:moveTo>
                  <a:pt x="526783" y="0"/>
                </a:moveTo>
                <a:lnTo>
                  <a:pt x="0" y="326491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2970485" y="1346488"/>
            <a:ext cx="555625" cy="344805"/>
          </a:xfrm>
          <a:custGeom>
            <a:avLst/>
            <a:gdLst/>
            <a:ahLst/>
            <a:cxnLst/>
            <a:rect l="l" t="t" r="r" b="b"/>
            <a:pathLst>
              <a:path w="555625" h="344805">
                <a:moveTo>
                  <a:pt x="0" y="344220"/>
                </a:moveTo>
                <a:lnTo>
                  <a:pt x="555358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2428533" y="1359591"/>
            <a:ext cx="527050" cy="327025"/>
          </a:xfrm>
          <a:custGeom>
            <a:avLst/>
            <a:gdLst/>
            <a:ahLst/>
            <a:cxnLst/>
            <a:rect l="l" t="t" r="r" b="b"/>
            <a:pathLst>
              <a:path w="527050" h="327025">
                <a:moveTo>
                  <a:pt x="526783" y="326491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2407406" y="1346494"/>
            <a:ext cx="555625" cy="344805"/>
          </a:xfrm>
          <a:custGeom>
            <a:avLst/>
            <a:gdLst/>
            <a:ahLst/>
            <a:cxnLst/>
            <a:rect l="l" t="t" r="r" b="b"/>
            <a:pathLst>
              <a:path w="555625" h="344805">
                <a:moveTo>
                  <a:pt x="0" y="0"/>
                </a:moveTo>
                <a:lnTo>
                  <a:pt x="555358" y="34422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2403946" y="378165"/>
            <a:ext cx="0" cy="948690"/>
          </a:xfrm>
          <a:custGeom>
            <a:avLst/>
            <a:gdLst/>
            <a:ahLst/>
            <a:cxnLst/>
            <a:rect l="l" t="t" r="r" b="b"/>
            <a:pathLst>
              <a:path h="948690">
                <a:moveTo>
                  <a:pt x="0" y="948677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2403946" y="340130"/>
            <a:ext cx="0" cy="1000760"/>
          </a:xfrm>
          <a:custGeom>
            <a:avLst/>
            <a:gdLst/>
            <a:ahLst/>
            <a:cxnLst/>
            <a:rect l="l" t="t" r="r" b="b"/>
            <a:pathLst>
              <a:path h="1000760">
                <a:moveTo>
                  <a:pt x="0" y="0"/>
                </a:moveTo>
                <a:lnTo>
                  <a:pt x="0" y="1000137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2413843" y="0"/>
            <a:ext cx="366395" cy="328295"/>
          </a:xfrm>
          <a:custGeom>
            <a:avLst/>
            <a:gdLst/>
            <a:ahLst/>
            <a:cxnLst/>
            <a:rect l="l" t="t" r="r" b="b"/>
            <a:pathLst>
              <a:path w="366394" h="328295">
                <a:moveTo>
                  <a:pt x="0" y="328002"/>
                </a:moveTo>
                <a:lnTo>
                  <a:pt x="366401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2406383" y="0"/>
            <a:ext cx="374015" cy="335280"/>
          </a:xfrm>
          <a:custGeom>
            <a:avLst/>
            <a:gdLst/>
            <a:ahLst/>
            <a:cxnLst/>
            <a:rect l="l" t="t" r="r" b="b"/>
            <a:pathLst>
              <a:path w="374014" h="335280">
                <a:moveTo>
                  <a:pt x="373855" y="0"/>
                </a:moveTo>
                <a:lnTo>
                  <a:pt x="0" y="33467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7402077" y="0"/>
            <a:ext cx="2089150" cy="1395730"/>
          </a:xfrm>
          <a:custGeom>
            <a:avLst/>
            <a:gdLst/>
            <a:ahLst/>
            <a:cxnLst/>
            <a:rect l="l" t="t" r="r" b="b"/>
            <a:pathLst>
              <a:path w="2089150" h="1395730">
                <a:moveTo>
                  <a:pt x="1994513" y="0"/>
                </a:moveTo>
                <a:lnTo>
                  <a:pt x="2088794" y="39045"/>
                </a:lnTo>
                <a:lnTo>
                  <a:pt x="2088794" y="1046536"/>
                </a:lnTo>
                <a:lnTo>
                  <a:pt x="872490" y="1395278"/>
                </a:lnTo>
                <a:lnTo>
                  <a:pt x="0" y="1046536"/>
                </a:lnTo>
                <a:lnTo>
                  <a:pt x="0" y="39045"/>
                </a:lnTo>
                <a:lnTo>
                  <a:pt x="67630" y="0"/>
                </a:lnTo>
              </a:path>
            </a:pathLst>
          </a:custGeom>
          <a:ln w="7315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45652" y="13606293"/>
            <a:ext cx="2089150" cy="1513840"/>
          </a:xfrm>
          <a:custGeom>
            <a:avLst/>
            <a:gdLst/>
            <a:ahLst/>
            <a:cxnLst/>
            <a:rect l="l" t="t" r="r" b="b"/>
            <a:pathLst>
              <a:path w="2089150" h="1513840">
                <a:moveTo>
                  <a:pt x="6240" y="1513692"/>
                </a:moveTo>
                <a:lnTo>
                  <a:pt x="0" y="1511198"/>
                </a:lnTo>
                <a:lnTo>
                  <a:pt x="0" y="503720"/>
                </a:lnTo>
                <a:lnTo>
                  <a:pt x="872490" y="0"/>
                </a:lnTo>
                <a:lnTo>
                  <a:pt x="2088781" y="503720"/>
                </a:lnTo>
                <a:lnTo>
                  <a:pt x="2088781" y="1511198"/>
                </a:lnTo>
                <a:lnTo>
                  <a:pt x="2080082" y="1513692"/>
                </a:lnTo>
              </a:path>
            </a:pathLst>
          </a:custGeom>
          <a:ln w="7315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2407975" y="0"/>
            <a:ext cx="372745" cy="333375"/>
          </a:xfrm>
          <a:custGeom>
            <a:avLst/>
            <a:gdLst/>
            <a:ahLst/>
            <a:cxnLst/>
            <a:rect l="l" t="t" r="r" b="b"/>
            <a:pathLst>
              <a:path w="372744" h="333375">
                <a:moveTo>
                  <a:pt x="372268" y="0"/>
                </a:moveTo>
                <a:lnTo>
                  <a:pt x="0" y="333253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2420545" y="0"/>
            <a:ext cx="360045" cy="322580"/>
          </a:xfrm>
          <a:custGeom>
            <a:avLst/>
            <a:gdLst/>
            <a:ahLst/>
            <a:cxnLst/>
            <a:rect l="l" t="t" r="r" b="b"/>
            <a:pathLst>
              <a:path w="360044" h="322580">
                <a:moveTo>
                  <a:pt x="359692" y="0"/>
                </a:moveTo>
                <a:lnTo>
                  <a:pt x="0" y="322007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2407979" y="327660"/>
            <a:ext cx="6350" cy="5715"/>
          </a:xfrm>
          <a:custGeom>
            <a:avLst/>
            <a:gdLst/>
            <a:ahLst/>
            <a:cxnLst/>
            <a:rect l="l" t="t" r="r" b="b"/>
            <a:pathLst>
              <a:path w="6350" h="5714">
                <a:moveTo>
                  <a:pt x="6248" y="0"/>
                </a:moveTo>
                <a:lnTo>
                  <a:pt x="0" y="5588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1844788" y="-445"/>
            <a:ext cx="554990" cy="334645"/>
          </a:xfrm>
          <a:custGeom>
            <a:avLst/>
            <a:gdLst/>
            <a:ahLst/>
            <a:cxnLst/>
            <a:rect l="l" t="t" r="r" b="b"/>
            <a:pathLst>
              <a:path w="554989" h="334645">
                <a:moveTo>
                  <a:pt x="554532" y="334517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2393085" y="330313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6235" y="3759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1857330" y="7111"/>
            <a:ext cx="523240" cy="315595"/>
          </a:xfrm>
          <a:custGeom>
            <a:avLst/>
            <a:gdLst/>
            <a:ahLst/>
            <a:cxnLst/>
            <a:rect l="l" t="t" r="r" b="b"/>
            <a:pathLst>
              <a:path w="523239" h="315595">
                <a:moveTo>
                  <a:pt x="523151" y="31559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1844789" y="-451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6235" y="3759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2818432" y="365134"/>
            <a:ext cx="2147570" cy="2015489"/>
          </a:xfrm>
          <a:custGeom>
            <a:avLst/>
            <a:gdLst/>
            <a:ahLst/>
            <a:cxnLst/>
            <a:rect l="l" t="t" r="r" b="b"/>
            <a:pathLst>
              <a:path w="2147570" h="2015489">
                <a:moveTo>
                  <a:pt x="0" y="503745"/>
                </a:moveTo>
                <a:lnTo>
                  <a:pt x="1073480" y="0"/>
                </a:lnTo>
                <a:lnTo>
                  <a:pt x="2146973" y="503745"/>
                </a:lnTo>
                <a:lnTo>
                  <a:pt x="2146973" y="1511236"/>
                </a:lnTo>
                <a:lnTo>
                  <a:pt x="1073480" y="2014956"/>
                </a:lnTo>
                <a:lnTo>
                  <a:pt x="0" y="1511236"/>
                </a:lnTo>
                <a:lnTo>
                  <a:pt x="0" y="503745"/>
                </a:lnTo>
                <a:close/>
              </a:path>
            </a:pathLst>
          </a:custGeom>
          <a:ln w="7315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5491576" y="1053398"/>
            <a:ext cx="808355" cy="466725"/>
          </a:xfrm>
          <a:custGeom>
            <a:avLst/>
            <a:gdLst/>
            <a:ahLst/>
            <a:cxnLst/>
            <a:rect l="l" t="t" r="r" b="b"/>
            <a:pathLst>
              <a:path w="808354" h="466725">
                <a:moveTo>
                  <a:pt x="807821" y="466394"/>
                </a:moveTo>
                <a:lnTo>
                  <a:pt x="0" y="0"/>
                </a:lnTo>
              </a:path>
            </a:pathLst>
          </a:custGeom>
          <a:ln w="43891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5459188" y="1034700"/>
            <a:ext cx="852169" cy="492125"/>
          </a:xfrm>
          <a:custGeom>
            <a:avLst/>
            <a:gdLst/>
            <a:ahLst/>
            <a:cxnLst/>
            <a:rect l="l" t="t" r="r" b="b"/>
            <a:pathLst>
              <a:path w="852170" h="492125">
                <a:moveTo>
                  <a:pt x="0" y="0"/>
                </a:moveTo>
                <a:lnTo>
                  <a:pt x="851649" y="491693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5448213" y="70888"/>
            <a:ext cx="0" cy="932180"/>
          </a:xfrm>
          <a:custGeom>
            <a:avLst/>
            <a:gdLst/>
            <a:ahLst/>
            <a:cxnLst/>
            <a:rect l="l" t="t" r="r" b="b"/>
            <a:pathLst>
              <a:path h="932180">
                <a:moveTo>
                  <a:pt x="0" y="931608"/>
                </a:moveTo>
                <a:lnTo>
                  <a:pt x="0" y="0"/>
                </a:lnTo>
              </a:path>
            </a:pathLst>
          </a:custGeom>
          <a:ln w="43891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5448213" y="33526"/>
            <a:ext cx="0" cy="982344"/>
          </a:xfrm>
          <a:custGeom>
            <a:avLst/>
            <a:gdLst/>
            <a:ahLst/>
            <a:cxnLst/>
            <a:rect l="l" t="t" r="r" b="b"/>
            <a:pathLst>
              <a:path h="982344">
                <a:moveTo>
                  <a:pt x="0" y="0"/>
                </a:moveTo>
                <a:lnTo>
                  <a:pt x="0" y="982167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5470623" y="0"/>
            <a:ext cx="13970" cy="8255"/>
          </a:xfrm>
          <a:custGeom>
            <a:avLst/>
            <a:gdLst/>
            <a:ahLst/>
            <a:cxnLst/>
            <a:rect l="l" t="t" r="r" b="b"/>
            <a:pathLst>
              <a:path w="13970" h="8255">
                <a:moveTo>
                  <a:pt x="0" y="7915"/>
                </a:moveTo>
                <a:lnTo>
                  <a:pt x="13709" y="0"/>
                </a:lnTo>
              </a:path>
            </a:pathLst>
          </a:custGeom>
          <a:ln w="43891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5459184" y="0"/>
            <a:ext cx="25400" cy="14604"/>
          </a:xfrm>
          <a:custGeom>
            <a:avLst/>
            <a:gdLst/>
            <a:ahLst/>
            <a:cxnLst/>
            <a:rect l="l" t="t" r="r" b="b"/>
            <a:pathLst>
              <a:path w="25400" h="14604">
                <a:moveTo>
                  <a:pt x="25154" y="0"/>
                </a:moveTo>
                <a:lnTo>
                  <a:pt x="0" y="14523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7362581" y="0"/>
            <a:ext cx="32384" cy="15240"/>
          </a:xfrm>
          <a:custGeom>
            <a:avLst/>
            <a:gdLst/>
            <a:ahLst/>
            <a:cxnLst/>
            <a:rect l="l" t="t" r="r" b="b"/>
            <a:pathLst>
              <a:path w="32384" h="15240">
                <a:moveTo>
                  <a:pt x="32291" y="14966"/>
                </a:moveTo>
                <a:lnTo>
                  <a:pt x="0" y="0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7407584" y="48030"/>
            <a:ext cx="0" cy="929640"/>
          </a:xfrm>
          <a:custGeom>
            <a:avLst/>
            <a:gdLst/>
            <a:ahLst/>
            <a:cxnLst/>
            <a:rect l="l" t="t" r="r" b="b"/>
            <a:pathLst>
              <a:path h="929640">
                <a:moveTo>
                  <a:pt x="0" y="0"/>
                </a:moveTo>
                <a:lnTo>
                  <a:pt x="0" y="929068"/>
                </a:lnTo>
              </a:path>
            </a:pathLst>
          </a:custGeom>
          <a:ln w="43891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7407584" y="34872"/>
            <a:ext cx="0" cy="979805"/>
          </a:xfrm>
          <a:custGeom>
            <a:avLst/>
            <a:gdLst/>
            <a:ahLst/>
            <a:cxnLst/>
            <a:rect l="l" t="t" r="r" b="b"/>
            <a:pathLst>
              <a:path h="979805">
                <a:moveTo>
                  <a:pt x="0" y="979474"/>
                </a:moveTo>
                <a:lnTo>
                  <a:pt x="0" y="0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6371506" y="1040876"/>
            <a:ext cx="1009650" cy="467995"/>
          </a:xfrm>
          <a:custGeom>
            <a:avLst/>
            <a:gdLst/>
            <a:ahLst/>
            <a:cxnLst/>
            <a:rect l="l" t="t" r="r" b="b"/>
            <a:pathLst>
              <a:path w="1009650" h="467994">
                <a:moveTo>
                  <a:pt x="1009078" y="0"/>
                </a:moveTo>
                <a:lnTo>
                  <a:pt x="0" y="467677"/>
                </a:lnTo>
              </a:path>
            </a:pathLst>
          </a:custGeom>
          <a:ln w="43891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6331036" y="1034255"/>
            <a:ext cx="1064260" cy="493395"/>
          </a:xfrm>
          <a:custGeom>
            <a:avLst/>
            <a:gdLst/>
            <a:ahLst/>
            <a:cxnLst/>
            <a:rect l="l" t="t" r="r" b="b"/>
            <a:pathLst>
              <a:path w="1064259" h="493394">
                <a:moveTo>
                  <a:pt x="0" y="493052"/>
                </a:moveTo>
                <a:lnTo>
                  <a:pt x="1063840" y="0"/>
                </a:lnTo>
              </a:path>
            </a:pathLst>
          </a:custGeom>
          <a:ln w="657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7086053" y="195209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5">
                <a:moveTo>
                  <a:pt x="0" y="0"/>
                </a:moveTo>
                <a:lnTo>
                  <a:pt x="1208951" y="500697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7086053" y="195209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0" y="0"/>
                </a:moveTo>
                <a:lnTo>
                  <a:pt x="13576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7127118" y="212220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40">
                <a:moveTo>
                  <a:pt x="0" y="0"/>
                </a:moveTo>
                <a:lnTo>
                  <a:pt x="1140574" y="472376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8281429" y="690286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5">
                <a:moveTo>
                  <a:pt x="0" y="0"/>
                </a:moveTo>
                <a:lnTo>
                  <a:pt x="13576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8292209" y="702670"/>
            <a:ext cx="15240" cy="998219"/>
          </a:xfrm>
          <a:custGeom>
            <a:avLst/>
            <a:gdLst/>
            <a:ahLst/>
            <a:cxnLst/>
            <a:rect l="l" t="t" r="r" b="b"/>
            <a:pathLst>
              <a:path w="15240" h="998219">
                <a:moveTo>
                  <a:pt x="0" y="997724"/>
                </a:moveTo>
                <a:lnTo>
                  <a:pt x="14630" y="997724"/>
                </a:lnTo>
                <a:lnTo>
                  <a:pt x="14630" y="0"/>
                </a:lnTo>
                <a:lnTo>
                  <a:pt x="0" y="0"/>
                </a:lnTo>
                <a:lnTo>
                  <a:pt x="0" y="9977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8299524" y="702670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0"/>
                </a:moveTo>
                <a:lnTo>
                  <a:pt x="0" y="11214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8299524" y="736559"/>
            <a:ext cx="0" cy="941705"/>
          </a:xfrm>
          <a:custGeom>
            <a:avLst/>
            <a:gdLst/>
            <a:ahLst/>
            <a:cxnLst/>
            <a:rect l="l" t="t" r="r" b="b"/>
            <a:pathLst>
              <a:path h="941705">
                <a:moveTo>
                  <a:pt x="0" y="0"/>
                </a:moveTo>
                <a:lnTo>
                  <a:pt x="0" y="941273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8299524" y="168917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0"/>
                </a:moveTo>
                <a:lnTo>
                  <a:pt x="0" y="11214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7086059" y="1707148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4">
                <a:moveTo>
                  <a:pt x="1208951" y="0"/>
                </a:moveTo>
                <a:lnTo>
                  <a:pt x="0" y="500697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8281433" y="1707148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0"/>
                </a:moveTo>
                <a:lnTo>
                  <a:pt x="0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7113371" y="1724152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39">
                <a:moveTo>
                  <a:pt x="1140574" y="0"/>
                </a:moveTo>
                <a:lnTo>
                  <a:pt x="0" y="472376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7086059" y="2202225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0"/>
                </a:moveTo>
                <a:lnTo>
                  <a:pt x="0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5871446" y="1707152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4">
                <a:moveTo>
                  <a:pt x="1209001" y="500697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7066871" y="2202223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562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5898758" y="1718462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39">
                <a:moveTo>
                  <a:pt x="1140625" y="47237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5871447" y="1707147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562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5866928" y="702664"/>
            <a:ext cx="0" cy="998219"/>
          </a:xfrm>
          <a:custGeom>
            <a:avLst/>
            <a:gdLst/>
            <a:ahLst/>
            <a:cxnLst/>
            <a:rect l="l" t="t" r="r" b="b"/>
            <a:pathLst>
              <a:path h="998219">
                <a:moveTo>
                  <a:pt x="0" y="997724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5866928" y="1689175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21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5866928" y="725226"/>
            <a:ext cx="0" cy="941705"/>
          </a:xfrm>
          <a:custGeom>
            <a:avLst/>
            <a:gdLst/>
            <a:ahLst/>
            <a:cxnLst/>
            <a:rect l="l" t="t" r="r" b="b"/>
            <a:pathLst>
              <a:path h="941705">
                <a:moveTo>
                  <a:pt x="0" y="941273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5866928" y="702667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1121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5871443" y="195213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5">
                <a:moveTo>
                  <a:pt x="0" y="500697"/>
                </a:moveTo>
                <a:lnTo>
                  <a:pt x="1209001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5871443" y="690284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5">
                <a:moveTo>
                  <a:pt x="0" y="5626"/>
                </a:moveTo>
                <a:lnTo>
                  <a:pt x="13576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5912507" y="206530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40">
                <a:moveTo>
                  <a:pt x="0" y="472376"/>
                </a:moveTo>
                <a:lnTo>
                  <a:pt x="1140625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7066868" y="195208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0" y="5626"/>
                </a:moveTo>
                <a:lnTo>
                  <a:pt x="13576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9503692" y="195209"/>
            <a:ext cx="1188720" cy="492759"/>
          </a:xfrm>
          <a:custGeom>
            <a:avLst/>
            <a:gdLst/>
            <a:ahLst/>
            <a:cxnLst/>
            <a:rect l="l" t="t" r="r" b="b"/>
            <a:pathLst>
              <a:path w="1188720" h="492759">
                <a:moveTo>
                  <a:pt x="0" y="0"/>
                </a:moveTo>
                <a:lnTo>
                  <a:pt x="1188309" y="492153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9503693" y="195209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0" y="0"/>
                </a:moveTo>
                <a:lnTo>
                  <a:pt x="13576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9544757" y="212220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40">
                <a:moveTo>
                  <a:pt x="0" y="0"/>
                </a:moveTo>
                <a:lnTo>
                  <a:pt x="1140561" y="472376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9503697" y="1715693"/>
            <a:ext cx="1188720" cy="492759"/>
          </a:xfrm>
          <a:custGeom>
            <a:avLst/>
            <a:gdLst/>
            <a:ahLst/>
            <a:cxnLst/>
            <a:rect l="l" t="t" r="r" b="b"/>
            <a:pathLst>
              <a:path w="1188720" h="492760">
                <a:moveTo>
                  <a:pt x="1188306" y="0"/>
                </a:moveTo>
                <a:lnTo>
                  <a:pt x="0" y="492152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9531010" y="1724152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39">
                <a:moveTo>
                  <a:pt x="1140561" y="0"/>
                </a:moveTo>
                <a:lnTo>
                  <a:pt x="0" y="472376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9503697" y="2202225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0"/>
                </a:moveTo>
                <a:lnTo>
                  <a:pt x="0" y="562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8289072" y="1707152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4">
                <a:moveTo>
                  <a:pt x="1209014" y="500697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9484511" y="2202223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562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8316398" y="1718463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39">
                <a:moveTo>
                  <a:pt x="1140625" y="47237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8289074" y="1707147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562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8277238" y="702664"/>
            <a:ext cx="15240" cy="998219"/>
          </a:xfrm>
          <a:custGeom>
            <a:avLst/>
            <a:gdLst/>
            <a:ahLst/>
            <a:cxnLst/>
            <a:rect l="l" t="t" r="r" b="b"/>
            <a:pathLst>
              <a:path w="15240" h="998219">
                <a:moveTo>
                  <a:pt x="0" y="997724"/>
                </a:moveTo>
                <a:lnTo>
                  <a:pt x="14630" y="997724"/>
                </a:lnTo>
                <a:lnTo>
                  <a:pt x="14630" y="0"/>
                </a:lnTo>
                <a:lnTo>
                  <a:pt x="0" y="0"/>
                </a:lnTo>
                <a:lnTo>
                  <a:pt x="0" y="9977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8284554" y="1689175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21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8284554" y="725226"/>
            <a:ext cx="0" cy="941705"/>
          </a:xfrm>
          <a:custGeom>
            <a:avLst/>
            <a:gdLst/>
            <a:ahLst/>
            <a:cxnLst/>
            <a:rect l="l" t="t" r="r" b="b"/>
            <a:pathLst>
              <a:path h="941705">
                <a:moveTo>
                  <a:pt x="0" y="941273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8284554" y="702667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1121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8289069" y="195213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5">
                <a:moveTo>
                  <a:pt x="0" y="500697"/>
                </a:moveTo>
                <a:lnTo>
                  <a:pt x="1209014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8289069" y="690284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5">
                <a:moveTo>
                  <a:pt x="0" y="5626"/>
                </a:moveTo>
                <a:lnTo>
                  <a:pt x="13576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8330133" y="206530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40">
                <a:moveTo>
                  <a:pt x="0" y="472376"/>
                </a:moveTo>
                <a:lnTo>
                  <a:pt x="1140625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9484506" y="195208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0" y="5626"/>
                </a:moveTo>
                <a:lnTo>
                  <a:pt x="13576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9505407" y="3218365"/>
            <a:ext cx="1186815" cy="491490"/>
          </a:xfrm>
          <a:custGeom>
            <a:avLst/>
            <a:gdLst/>
            <a:ahLst/>
            <a:cxnLst/>
            <a:rect l="l" t="t" r="r" b="b"/>
            <a:pathLst>
              <a:path w="1186815" h="491489">
                <a:moveTo>
                  <a:pt x="1186595" y="491418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9532719" y="3229689"/>
            <a:ext cx="1141095" cy="472440"/>
          </a:xfrm>
          <a:custGeom>
            <a:avLst/>
            <a:gdLst/>
            <a:ahLst/>
            <a:cxnLst/>
            <a:rect l="l" t="t" r="r" b="b"/>
            <a:pathLst>
              <a:path w="1141095" h="472439">
                <a:moveTo>
                  <a:pt x="1140625" y="472363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9505408" y="3218366"/>
            <a:ext cx="13970" cy="5715"/>
          </a:xfrm>
          <a:custGeom>
            <a:avLst/>
            <a:gdLst/>
            <a:ahLst/>
            <a:cxnLst/>
            <a:rect l="l" t="t" r="r" b="b"/>
            <a:pathLst>
              <a:path w="13970" h="5714">
                <a:moveTo>
                  <a:pt x="13576" y="5626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9500889" y="2209006"/>
            <a:ext cx="0" cy="1002665"/>
          </a:xfrm>
          <a:custGeom>
            <a:avLst/>
            <a:gdLst/>
            <a:ahLst/>
            <a:cxnLst/>
            <a:rect l="l" t="t" r="r" b="b"/>
            <a:pathLst>
              <a:path h="1002664">
                <a:moveTo>
                  <a:pt x="0" y="1002601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9500889" y="3200343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26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9500889" y="2231668"/>
            <a:ext cx="0" cy="946150"/>
          </a:xfrm>
          <a:custGeom>
            <a:avLst/>
            <a:gdLst/>
            <a:ahLst/>
            <a:cxnLst/>
            <a:rect l="l" t="t" r="r" b="b"/>
            <a:pathLst>
              <a:path h="946150">
                <a:moveTo>
                  <a:pt x="0" y="945883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9500889" y="2209005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264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8910265" y="14715625"/>
            <a:ext cx="860425" cy="377825"/>
          </a:xfrm>
          <a:custGeom>
            <a:avLst/>
            <a:gdLst/>
            <a:ahLst/>
            <a:cxnLst/>
            <a:rect l="l" t="t" r="r" b="b"/>
            <a:pathLst>
              <a:path w="860425" h="377825">
                <a:moveTo>
                  <a:pt x="860425" y="377596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8875761" y="14700477"/>
            <a:ext cx="907415" cy="398145"/>
          </a:xfrm>
          <a:custGeom>
            <a:avLst/>
            <a:gdLst/>
            <a:ahLst/>
            <a:cxnLst/>
            <a:rect l="l" t="t" r="r" b="b"/>
            <a:pathLst>
              <a:path w="907415" h="398144">
                <a:moveTo>
                  <a:pt x="0" y="0"/>
                </a:moveTo>
                <a:lnTo>
                  <a:pt x="907110" y="39809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8871384" y="13930880"/>
            <a:ext cx="0" cy="752475"/>
          </a:xfrm>
          <a:custGeom>
            <a:avLst/>
            <a:gdLst/>
            <a:ahLst/>
            <a:cxnLst/>
            <a:rect l="l" t="t" r="r" b="b"/>
            <a:pathLst>
              <a:path h="752475">
                <a:moveTo>
                  <a:pt x="0" y="752246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8871384" y="13900711"/>
            <a:ext cx="0" cy="793115"/>
          </a:xfrm>
          <a:custGeom>
            <a:avLst/>
            <a:gdLst/>
            <a:ahLst/>
            <a:cxnLst/>
            <a:rect l="l" t="t" r="r" b="b"/>
            <a:pathLst>
              <a:path h="793115">
                <a:moveTo>
                  <a:pt x="0" y="0"/>
                </a:moveTo>
                <a:lnTo>
                  <a:pt x="0" y="79306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8887941" y="13511047"/>
            <a:ext cx="861060" cy="377825"/>
          </a:xfrm>
          <a:custGeom>
            <a:avLst/>
            <a:gdLst/>
            <a:ahLst/>
            <a:cxnLst/>
            <a:rect l="l" t="t" r="r" b="b"/>
            <a:pathLst>
              <a:path w="861059" h="377825">
                <a:moveTo>
                  <a:pt x="0" y="377621"/>
                </a:moveTo>
                <a:lnTo>
                  <a:pt x="860437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8875759" y="13495898"/>
            <a:ext cx="907415" cy="398145"/>
          </a:xfrm>
          <a:custGeom>
            <a:avLst/>
            <a:gdLst/>
            <a:ahLst/>
            <a:cxnLst/>
            <a:rect l="l" t="t" r="r" b="b"/>
            <a:pathLst>
              <a:path w="907415" h="398144">
                <a:moveTo>
                  <a:pt x="907110" y="0"/>
                </a:moveTo>
                <a:lnTo>
                  <a:pt x="0" y="39811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9801149" y="13501220"/>
            <a:ext cx="879475" cy="377825"/>
          </a:xfrm>
          <a:custGeom>
            <a:avLst/>
            <a:gdLst/>
            <a:ahLst/>
            <a:cxnLst/>
            <a:rect l="l" t="t" r="r" b="b"/>
            <a:pathLst>
              <a:path w="879475" h="377825">
                <a:moveTo>
                  <a:pt x="0" y="0"/>
                </a:moveTo>
                <a:lnTo>
                  <a:pt x="878979" y="377672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9788696" y="13495868"/>
            <a:ext cx="903605" cy="388620"/>
          </a:xfrm>
          <a:custGeom>
            <a:avLst/>
            <a:gdLst/>
            <a:ahLst/>
            <a:cxnLst/>
            <a:rect l="l" t="t" r="r" b="b"/>
            <a:pathLst>
              <a:path w="903604" h="388619">
                <a:moveTo>
                  <a:pt x="903306" y="38813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9823945" y="14710502"/>
            <a:ext cx="868680" cy="373380"/>
          </a:xfrm>
          <a:custGeom>
            <a:avLst/>
            <a:gdLst/>
            <a:ahLst/>
            <a:cxnLst/>
            <a:rect l="l" t="t" r="r" b="b"/>
            <a:pathLst>
              <a:path w="868679" h="373380">
                <a:moveTo>
                  <a:pt x="868057" y="0"/>
                </a:moveTo>
                <a:lnTo>
                  <a:pt x="0" y="372942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9788699" y="14710485"/>
            <a:ext cx="903605" cy="388620"/>
          </a:xfrm>
          <a:custGeom>
            <a:avLst/>
            <a:gdLst/>
            <a:ahLst/>
            <a:cxnLst/>
            <a:rect l="l" t="t" r="r" b="b"/>
            <a:pathLst>
              <a:path w="903604" h="388619">
                <a:moveTo>
                  <a:pt x="0" y="388106"/>
                </a:moveTo>
                <a:lnTo>
                  <a:pt x="90330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4568853" y="151193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502" y="622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4568845" y="1511936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505" y="623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4564335" y="14114892"/>
            <a:ext cx="0" cy="998219"/>
          </a:xfrm>
          <a:custGeom>
            <a:avLst/>
            <a:gdLst/>
            <a:ahLst/>
            <a:cxnLst/>
            <a:rect l="l" t="t" r="r" b="b"/>
            <a:pathLst>
              <a:path h="998219">
                <a:moveTo>
                  <a:pt x="0" y="997712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4564335" y="15090176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428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4564335" y="14160005"/>
            <a:ext cx="0" cy="885190"/>
          </a:xfrm>
          <a:custGeom>
            <a:avLst/>
            <a:gdLst/>
            <a:ahLst/>
            <a:cxnLst/>
            <a:rect l="l" t="t" r="r" b="b"/>
            <a:pathLst>
              <a:path h="885190">
                <a:moveTo>
                  <a:pt x="0" y="884808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4564335" y="14114894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428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4568850" y="13607441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39" h="501015">
                <a:moveTo>
                  <a:pt x="0" y="500697"/>
                </a:moveTo>
                <a:lnTo>
                  <a:pt x="1209001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4568850" y="14096886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11252"/>
                </a:moveTo>
                <a:lnTo>
                  <a:pt x="27165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4651002" y="13630064"/>
            <a:ext cx="1072515" cy="444500"/>
          </a:xfrm>
          <a:custGeom>
            <a:avLst/>
            <a:gdLst/>
            <a:ahLst/>
            <a:cxnLst/>
            <a:rect l="l" t="t" r="r" b="b"/>
            <a:pathLst>
              <a:path w="1072514" h="444500">
                <a:moveTo>
                  <a:pt x="0" y="444055"/>
                </a:moveTo>
                <a:lnTo>
                  <a:pt x="1072210" y="0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5750693" y="13607441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11252"/>
                </a:moveTo>
                <a:lnTo>
                  <a:pt x="27165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5783460" y="13607444"/>
            <a:ext cx="1209040" cy="501015"/>
          </a:xfrm>
          <a:custGeom>
            <a:avLst/>
            <a:gdLst/>
            <a:ahLst/>
            <a:cxnLst/>
            <a:rect l="l" t="t" r="r" b="b"/>
            <a:pathLst>
              <a:path w="1209040" h="501015">
                <a:moveTo>
                  <a:pt x="0" y="0"/>
                </a:moveTo>
                <a:lnTo>
                  <a:pt x="1208989" y="500697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5783460" y="13607444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0"/>
                </a:moveTo>
                <a:lnTo>
                  <a:pt x="27165" y="11252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5865601" y="13641464"/>
            <a:ext cx="1072515" cy="444500"/>
          </a:xfrm>
          <a:custGeom>
            <a:avLst/>
            <a:gdLst/>
            <a:ahLst/>
            <a:cxnLst/>
            <a:rect l="l" t="t" r="r" b="b"/>
            <a:pathLst>
              <a:path w="1072515" h="444500">
                <a:moveTo>
                  <a:pt x="0" y="0"/>
                </a:moveTo>
                <a:lnTo>
                  <a:pt x="1072197" y="444042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6965280" y="14096890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0"/>
                </a:moveTo>
                <a:lnTo>
                  <a:pt x="27178" y="11252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6996968" y="14114899"/>
            <a:ext cx="0" cy="998219"/>
          </a:xfrm>
          <a:custGeom>
            <a:avLst/>
            <a:gdLst/>
            <a:ahLst/>
            <a:cxnLst/>
            <a:rect l="l" t="t" r="r" b="b"/>
            <a:pathLst>
              <a:path h="998219">
                <a:moveTo>
                  <a:pt x="0" y="0"/>
                </a:moveTo>
                <a:lnTo>
                  <a:pt x="0" y="997711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6996968" y="14114899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28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6996968" y="14182690"/>
            <a:ext cx="0" cy="885190"/>
          </a:xfrm>
          <a:custGeom>
            <a:avLst/>
            <a:gdLst/>
            <a:ahLst/>
            <a:cxnLst/>
            <a:rect l="l" t="t" r="r" b="b"/>
            <a:pathLst>
              <a:path h="885190">
                <a:moveTo>
                  <a:pt x="0" y="0"/>
                </a:moveTo>
                <a:lnTo>
                  <a:pt x="0" y="884808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6996968" y="15090181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28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6990957" y="1511936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496" y="0"/>
                </a:moveTo>
                <a:lnTo>
                  <a:pt x="0" y="619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6990956" y="1511936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496" y="0"/>
                </a:moveTo>
                <a:lnTo>
                  <a:pt x="0" y="619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2134430" y="14124665"/>
            <a:ext cx="0" cy="978535"/>
          </a:xfrm>
          <a:custGeom>
            <a:avLst/>
            <a:gdLst/>
            <a:ahLst/>
            <a:cxnLst/>
            <a:rect l="l" t="t" r="r" b="b"/>
            <a:pathLst>
              <a:path h="978534">
                <a:moveTo>
                  <a:pt x="0" y="978166"/>
                </a:moveTo>
                <a:lnTo>
                  <a:pt x="0" y="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2134430" y="15080848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983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2134430" y="14168894"/>
            <a:ext cx="0" cy="868044"/>
          </a:xfrm>
          <a:custGeom>
            <a:avLst/>
            <a:gdLst/>
            <a:ahLst/>
            <a:cxnLst/>
            <a:rect l="l" t="t" r="r" b="b"/>
            <a:pathLst>
              <a:path h="868044">
                <a:moveTo>
                  <a:pt x="0" y="867473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2134430" y="14124678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970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2147973" y="13609754"/>
            <a:ext cx="1194435" cy="494665"/>
          </a:xfrm>
          <a:custGeom>
            <a:avLst/>
            <a:gdLst/>
            <a:ahLst/>
            <a:cxnLst/>
            <a:rect l="l" t="t" r="r" b="b"/>
            <a:pathLst>
              <a:path w="1194435" h="494665">
                <a:moveTo>
                  <a:pt x="0" y="494652"/>
                </a:moveTo>
                <a:lnTo>
                  <a:pt x="1194409" y="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2147973" y="14093281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5" h="11430">
                <a:moveTo>
                  <a:pt x="0" y="11125"/>
                </a:moveTo>
                <a:lnTo>
                  <a:pt x="26835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2229135" y="13632112"/>
            <a:ext cx="1059815" cy="438784"/>
          </a:xfrm>
          <a:custGeom>
            <a:avLst/>
            <a:gdLst/>
            <a:ahLst/>
            <a:cxnLst/>
            <a:rect l="l" t="t" r="r" b="b"/>
            <a:pathLst>
              <a:path w="1059814" h="438784">
                <a:moveTo>
                  <a:pt x="0" y="438683"/>
                </a:moveTo>
                <a:lnTo>
                  <a:pt x="1059243" y="0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3315543" y="13609751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11112"/>
                </a:moveTo>
                <a:lnTo>
                  <a:pt x="26835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3359175" y="13609751"/>
            <a:ext cx="1194435" cy="494665"/>
          </a:xfrm>
          <a:custGeom>
            <a:avLst/>
            <a:gdLst/>
            <a:ahLst/>
            <a:cxnLst/>
            <a:rect l="l" t="t" r="r" b="b"/>
            <a:pathLst>
              <a:path w="1194435" h="494665">
                <a:moveTo>
                  <a:pt x="0" y="0"/>
                </a:moveTo>
                <a:lnTo>
                  <a:pt x="1194346" y="494652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3359175" y="13609751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0"/>
                </a:moveTo>
                <a:lnTo>
                  <a:pt x="26835" y="11125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3440336" y="13643362"/>
            <a:ext cx="1059180" cy="438784"/>
          </a:xfrm>
          <a:custGeom>
            <a:avLst/>
            <a:gdLst/>
            <a:ahLst/>
            <a:cxnLst/>
            <a:rect l="l" t="t" r="r" b="b"/>
            <a:pathLst>
              <a:path w="1059179" h="438784">
                <a:moveTo>
                  <a:pt x="0" y="0"/>
                </a:moveTo>
                <a:lnTo>
                  <a:pt x="1059180" y="438683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4526681" y="14093281"/>
            <a:ext cx="27305" cy="11430"/>
          </a:xfrm>
          <a:custGeom>
            <a:avLst/>
            <a:gdLst/>
            <a:ahLst/>
            <a:cxnLst/>
            <a:rect l="l" t="t" r="r" b="b"/>
            <a:pathLst>
              <a:path w="27304" h="11430">
                <a:moveTo>
                  <a:pt x="0" y="0"/>
                </a:moveTo>
                <a:lnTo>
                  <a:pt x="26835" y="11125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4567063" y="14124672"/>
            <a:ext cx="0" cy="978535"/>
          </a:xfrm>
          <a:custGeom>
            <a:avLst/>
            <a:gdLst/>
            <a:ahLst/>
            <a:cxnLst/>
            <a:rect l="l" t="t" r="r" b="b"/>
            <a:pathLst>
              <a:path h="978534">
                <a:moveTo>
                  <a:pt x="0" y="0"/>
                </a:moveTo>
                <a:lnTo>
                  <a:pt x="0" y="978166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4567063" y="14124672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971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4567063" y="14191136"/>
            <a:ext cx="0" cy="868044"/>
          </a:xfrm>
          <a:custGeom>
            <a:avLst/>
            <a:gdLst/>
            <a:ahLst/>
            <a:cxnLst/>
            <a:rect l="l" t="t" r="r" b="b"/>
            <a:pathLst>
              <a:path h="868044">
                <a:moveTo>
                  <a:pt x="0" y="0"/>
                </a:moveTo>
                <a:lnTo>
                  <a:pt x="0" y="867473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4567063" y="1508084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983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235545" y="6260078"/>
            <a:ext cx="0" cy="829944"/>
          </a:xfrm>
          <a:custGeom>
            <a:avLst/>
            <a:gdLst/>
            <a:ahLst/>
            <a:cxnLst/>
            <a:rect l="l" t="t" r="r" b="b"/>
            <a:pathLst>
              <a:path h="829945">
                <a:moveTo>
                  <a:pt x="0" y="829818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235545" y="6226798"/>
            <a:ext cx="0" cy="875030"/>
          </a:xfrm>
          <a:custGeom>
            <a:avLst/>
            <a:gdLst/>
            <a:ahLst/>
            <a:cxnLst/>
            <a:rect l="l" t="t" r="r" b="b"/>
            <a:pathLst>
              <a:path h="875029">
                <a:moveTo>
                  <a:pt x="0" y="0"/>
                </a:moveTo>
                <a:lnTo>
                  <a:pt x="0" y="874852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235545" y="5385222"/>
            <a:ext cx="0" cy="829944"/>
          </a:xfrm>
          <a:custGeom>
            <a:avLst/>
            <a:gdLst/>
            <a:ahLst/>
            <a:cxnLst/>
            <a:rect l="l" t="t" r="r" b="b"/>
            <a:pathLst>
              <a:path h="829945">
                <a:moveTo>
                  <a:pt x="0" y="829830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235545" y="5351955"/>
            <a:ext cx="0" cy="875030"/>
          </a:xfrm>
          <a:custGeom>
            <a:avLst/>
            <a:gdLst/>
            <a:ahLst/>
            <a:cxnLst/>
            <a:rect l="l" t="t" r="r" b="b"/>
            <a:pathLst>
              <a:path h="875029">
                <a:moveTo>
                  <a:pt x="0" y="0"/>
                </a:moveTo>
                <a:lnTo>
                  <a:pt x="0" y="87483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249386" y="4924835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89">
                <a:moveTo>
                  <a:pt x="0" y="414908"/>
                </a:moveTo>
                <a:lnTo>
                  <a:pt x="718642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239207" y="4908193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90" h="437514">
                <a:moveTo>
                  <a:pt x="757643" y="0"/>
                </a:moveTo>
                <a:lnTo>
                  <a:pt x="0" y="437426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1007021" y="4487412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89">
                <a:moveTo>
                  <a:pt x="0" y="414908"/>
                </a:moveTo>
                <a:lnTo>
                  <a:pt x="718654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996853" y="4470775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4">
                <a:moveTo>
                  <a:pt x="757631" y="0"/>
                </a:moveTo>
                <a:lnTo>
                  <a:pt x="0" y="437413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1771972" y="4476647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89">
                <a:moveTo>
                  <a:pt x="0" y="0"/>
                </a:moveTo>
                <a:lnTo>
                  <a:pt x="718654" y="414909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1761806" y="4470780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4">
                <a:moveTo>
                  <a:pt x="757631" y="437413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2529619" y="4914072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89">
                <a:moveTo>
                  <a:pt x="0" y="0"/>
                </a:moveTo>
                <a:lnTo>
                  <a:pt x="718654" y="414909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2519439" y="4908191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4">
                <a:moveTo>
                  <a:pt x="757643" y="437426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3280742" y="5363707"/>
            <a:ext cx="0" cy="829944"/>
          </a:xfrm>
          <a:custGeom>
            <a:avLst/>
            <a:gdLst/>
            <a:ahLst/>
            <a:cxnLst/>
            <a:rect l="l" t="t" r="r" b="b"/>
            <a:pathLst>
              <a:path h="829945">
                <a:moveTo>
                  <a:pt x="0" y="0"/>
                </a:moveTo>
                <a:lnTo>
                  <a:pt x="0" y="82983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3280742" y="5351958"/>
            <a:ext cx="0" cy="875030"/>
          </a:xfrm>
          <a:custGeom>
            <a:avLst/>
            <a:gdLst/>
            <a:ahLst/>
            <a:cxnLst/>
            <a:rect l="l" t="t" r="r" b="b"/>
            <a:pathLst>
              <a:path h="875029">
                <a:moveTo>
                  <a:pt x="0" y="87485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3280742" y="6238555"/>
            <a:ext cx="0" cy="829944"/>
          </a:xfrm>
          <a:custGeom>
            <a:avLst/>
            <a:gdLst/>
            <a:ahLst/>
            <a:cxnLst/>
            <a:rect l="l" t="t" r="r" b="b"/>
            <a:pathLst>
              <a:path h="829945">
                <a:moveTo>
                  <a:pt x="0" y="0"/>
                </a:moveTo>
                <a:lnTo>
                  <a:pt x="0" y="82983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3280742" y="6226806"/>
            <a:ext cx="0" cy="875030"/>
          </a:xfrm>
          <a:custGeom>
            <a:avLst/>
            <a:gdLst/>
            <a:ahLst/>
            <a:cxnLst/>
            <a:rect l="l" t="t" r="r" b="b"/>
            <a:pathLst>
              <a:path h="875029">
                <a:moveTo>
                  <a:pt x="0" y="874852"/>
                </a:moveTo>
                <a:lnTo>
                  <a:pt x="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2548258" y="7113870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20" h="415290">
                <a:moveTo>
                  <a:pt x="718642" y="0"/>
                </a:moveTo>
                <a:lnTo>
                  <a:pt x="0" y="414909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2519437" y="7108001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5">
                <a:moveTo>
                  <a:pt x="0" y="437413"/>
                </a:moveTo>
                <a:lnTo>
                  <a:pt x="757643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1790612" y="7551293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90">
                <a:moveTo>
                  <a:pt x="718654" y="0"/>
                </a:moveTo>
                <a:lnTo>
                  <a:pt x="0" y="414909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1761802" y="7545419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5">
                <a:moveTo>
                  <a:pt x="0" y="437413"/>
                </a:moveTo>
                <a:lnTo>
                  <a:pt x="757631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1025660" y="7562051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90">
                <a:moveTo>
                  <a:pt x="718654" y="414908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996850" y="7545409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89" h="437515">
                <a:moveTo>
                  <a:pt x="0" y="0"/>
                </a:moveTo>
                <a:lnTo>
                  <a:pt x="757631" y="437426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268013" y="7124615"/>
            <a:ext cx="718820" cy="415290"/>
          </a:xfrm>
          <a:custGeom>
            <a:avLst/>
            <a:gdLst/>
            <a:ahLst/>
            <a:cxnLst/>
            <a:rect l="l" t="t" r="r" b="b"/>
            <a:pathLst>
              <a:path w="718819" h="415290">
                <a:moveTo>
                  <a:pt x="718654" y="414921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239204" y="7107984"/>
            <a:ext cx="758190" cy="437515"/>
          </a:xfrm>
          <a:custGeom>
            <a:avLst/>
            <a:gdLst/>
            <a:ahLst/>
            <a:cxnLst/>
            <a:rect l="l" t="t" r="r" b="b"/>
            <a:pathLst>
              <a:path w="758190" h="437515">
                <a:moveTo>
                  <a:pt x="0" y="0"/>
                </a:moveTo>
                <a:lnTo>
                  <a:pt x="757643" y="437426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6849305" y="3924089"/>
            <a:ext cx="0" cy="1373505"/>
          </a:xfrm>
          <a:custGeom>
            <a:avLst/>
            <a:gdLst/>
            <a:ahLst/>
            <a:cxnLst/>
            <a:rect l="l" t="t" r="r" b="b"/>
            <a:pathLst>
              <a:path h="1373504">
                <a:moveTo>
                  <a:pt x="0" y="1373009"/>
                </a:moveTo>
                <a:lnTo>
                  <a:pt x="0" y="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6849305" y="5266251"/>
            <a:ext cx="0" cy="31115"/>
          </a:xfrm>
          <a:custGeom>
            <a:avLst/>
            <a:gdLst/>
            <a:ahLst/>
            <a:cxnLst/>
            <a:rect l="l" t="t" r="r" b="b"/>
            <a:pathLst>
              <a:path h="31114">
                <a:moveTo>
                  <a:pt x="0" y="30848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6849305" y="3986164"/>
            <a:ext cx="0" cy="1217930"/>
          </a:xfrm>
          <a:custGeom>
            <a:avLst/>
            <a:gdLst/>
            <a:ahLst/>
            <a:cxnLst/>
            <a:rect l="l" t="t" r="r" b="b"/>
            <a:pathLst>
              <a:path h="1217929">
                <a:moveTo>
                  <a:pt x="0" y="1217637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5" name="bg object 19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-21945" y="-21945"/>
            <a:ext cx="2110459" cy="2655068"/>
          </a:xfrm>
          <a:prstGeom prst="rect">
            <a:avLst/>
          </a:prstGeom>
        </p:spPr>
      </p:pic>
      <p:sp>
        <p:nvSpPr>
          <p:cNvPr id="196" name="bg object 196"/>
          <p:cNvSpPr/>
          <p:nvPr/>
        </p:nvSpPr>
        <p:spPr>
          <a:xfrm>
            <a:off x="6849305" y="3924088"/>
            <a:ext cx="0" cy="31115"/>
          </a:xfrm>
          <a:custGeom>
            <a:avLst/>
            <a:gdLst/>
            <a:ahLst/>
            <a:cxnLst/>
            <a:rect l="l" t="t" r="r" b="b"/>
            <a:pathLst>
              <a:path h="31114">
                <a:moveTo>
                  <a:pt x="0" y="30848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6862080" y="3213688"/>
            <a:ext cx="1501140" cy="690880"/>
          </a:xfrm>
          <a:custGeom>
            <a:avLst/>
            <a:gdLst/>
            <a:ahLst/>
            <a:cxnLst/>
            <a:rect l="l" t="t" r="r" b="b"/>
            <a:pathLst>
              <a:path w="1501140" h="690879">
                <a:moveTo>
                  <a:pt x="0" y="690460"/>
                </a:moveTo>
                <a:lnTo>
                  <a:pt x="1500644" y="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6862080" y="3888630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0" y="15519"/>
                </a:moveTo>
                <a:lnTo>
                  <a:pt x="33718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6964040" y="3244893"/>
            <a:ext cx="1330960" cy="612775"/>
          </a:xfrm>
          <a:custGeom>
            <a:avLst/>
            <a:gdLst/>
            <a:ahLst/>
            <a:cxnLst/>
            <a:rect l="l" t="t" r="r" b="b"/>
            <a:pathLst>
              <a:path w="1330959" h="612775">
                <a:moveTo>
                  <a:pt x="0" y="612343"/>
                </a:moveTo>
                <a:lnTo>
                  <a:pt x="1330845" y="0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8329017" y="3213682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0" y="15519"/>
                </a:moveTo>
                <a:lnTo>
                  <a:pt x="33705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8381082" y="3213686"/>
            <a:ext cx="1501140" cy="690880"/>
          </a:xfrm>
          <a:custGeom>
            <a:avLst/>
            <a:gdLst/>
            <a:ahLst/>
            <a:cxnLst/>
            <a:rect l="l" t="t" r="r" b="b"/>
            <a:pathLst>
              <a:path w="1501140" h="690879">
                <a:moveTo>
                  <a:pt x="0" y="0"/>
                </a:moveTo>
                <a:lnTo>
                  <a:pt x="1500644" y="69046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8381082" y="3213686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0" y="0"/>
                </a:moveTo>
                <a:lnTo>
                  <a:pt x="33705" y="15519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8483042" y="3260597"/>
            <a:ext cx="1330960" cy="612775"/>
          </a:xfrm>
          <a:custGeom>
            <a:avLst/>
            <a:gdLst/>
            <a:ahLst/>
            <a:cxnLst/>
            <a:rect l="l" t="t" r="r" b="b"/>
            <a:pathLst>
              <a:path w="1330959" h="612775">
                <a:moveTo>
                  <a:pt x="0" y="0"/>
                </a:moveTo>
                <a:lnTo>
                  <a:pt x="1330845" y="612343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9848006" y="3888633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0" y="0"/>
                </a:moveTo>
                <a:lnTo>
                  <a:pt x="33718" y="15519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9894502" y="3924085"/>
            <a:ext cx="0" cy="1373505"/>
          </a:xfrm>
          <a:custGeom>
            <a:avLst/>
            <a:gdLst/>
            <a:ahLst/>
            <a:cxnLst/>
            <a:rect l="l" t="t" r="r" b="b"/>
            <a:pathLst>
              <a:path h="1373504">
                <a:moveTo>
                  <a:pt x="0" y="0"/>
                </a:moveTo>
                <a:lnTo>
                  <a:pt x="0" y="1373009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9894502" y="3924085"/>
            <a:ext cx="0" cy="31115"/>
          </a:xfrm>
          <a:custGeom>
            <a:avLst/>
            <a:gdLst/>
            <a:ahLst/>
            <a:cxnLst/>
            <a:rect l="l" t="t" r="r" b="b"/>
            <a:pathLst>
              <a:path h="31114">
                <a:moveTo>
                  <a:pt x="0" y="0"/>
                </a:moveTo>
                <a:lnTo>
                  <a:pt x="0" y="30848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9894502" y="4017382"/>
            <a:ext cx="0" cy="1217930"/>
          </a:xfrm>
          <a:custGeom>
            <a:avLst/>
            <a:gdLst/>
            <a:ahLst/>
            <a:cxnLst/>
            <a:rect l="l" t="t" r="r" b="b"/>
            <a:pathLst>
              <a:path h="1217929">
                <a:moveTo>
                  <a:pt x="0" y="0"/>
                </a:moveTo>
                <a:lnTo>
                  <a:pt x="0" y="1217637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9894502" y="5266248"/>
            <a:ext cx="0" cy="31115"/>
          </a:xfrm>
          <a:custGeom>
            <a:avLst/>
            <a:gdLst/>
            <a:ahLst/>
            <a:cxnLst/>
            <a:rect l="l" t="t" r="r" b="b"/>
            <a:pathLst>
              <a:path h="31114">
                <a:moveTo>
                  <a:pt x="0" y="0"/>
                </a:moveTo>
                <a:lnTo>
                  <a:pt x="0" y="30848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8381084" y="5317037"/>
            <a:ext cx="1501140" cy="690880"/>
          </a:xfrm>
          <a:custGeom>
            <a:avLst/>
            <a:gdLst/>
            <a:ahLst/>
            <a:cxnLst/>
            <a:rect l="l" t="t" r="r" b="b"/>
            <a:pathLst>
              <a:path w="1501140" h="690879">
                <a:moveTo>
                  <a:pt x="1500644" y="0"/>
                </a:moveTo>
                <a:lnTo>
                  <a:pt x="0" y="69046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9848010" y="5317037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33718" y="0"/>
                </a:moveTo>
                <a:lnTo>
                  <a:pt x="0" y="15519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8448922" y="5363948"/>
            <a:ext cx="1330960" cy="612775"/>
          </a:xfrm>
          <a:custGeom>
            <a:avLst/>
            <a:gdLst/>
            <a:ahLst/>
            <a:cxnLst/>
            <a:rect l="l" t="t" r="r" b="b"/>
            <a:pathLst>
              <a:path w="1330959" h="612775">
                <a:moveTo>
                  <a:pt x="1330845" y="0"/>
                </a:moveTo>
                <a:lnTo>
                  <a:pt x="0" y="612343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8381085" y="5991985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33705" y="0"/>
                </a:moveTo>
                <a:lnTo>
                  <a:pt x="0" y="15519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6862081" y="5317038"/>
            <a:ext cx="1501140" cy="690880"/>
          </a:xfrm>
          <a:custGeom>
            <a:avLst/>
            <a:gdLst/>
            <a:ahLst/>
            <a:cxnLst/>
            <a:rect l="l" t="t" r="r" b="b"/>
            <a:pathLst>
              <a:path w="1501140" h="690879">
                <a:moveTo>
                  <a:pt x="1500644" y="690460"/>
                </a:moveTo>
                <a:lnTo>
                  <a:pt x="0" y="0"/>
                </a:lnTo>
              </a:path>
            </a:pathLst>
          </a:custGeom>
          <a:ln w="438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8329020" y="5991979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33705" y="15519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6929921" y="5348244"/>
            <a:ext cx="1330960" cy="612775"/>
          </a:xfrm>
          <a:custGeom>
            <a:avLst/>
            <a:gdLst/>
            <a:ahLst/>
            <a:cxnLst/>
            <a:rect l="l" t="t" r="r" b="b"/>
            <a:pathLst>
              <a:path w="1330959" h="612775">
                <a:moveTo>
                  <a:pt x="1330845" y="612343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6862084" y="5317032"/>
            <a:ext cx="34290" cy="15875"/>
          </a:xfrm>
          <a:custGeom>
            <a:avLst/>
            <a:gdLst/>
            <a:ahLst/>
            <a:cxnLst/>
            <a:rect l="l" t="t" r="r" b="b"/>
            <a:pathLst>
              <a:path w="34290" h="15875">
                <a:moveTo>
                  <a:pt x="33718" y="15519"/>
                </a:moveTo>
                <a:lnTo>
                  <a:pt x="0" y="0"/>
                </a:lnTo>
              </a:path>
            </a:pathLst>
          </a:custGeom>
          <a:ln w="2194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4241229" y="15598"/>
            <a:ext cx="0" cy="1750060"/>
          </a:xfrm>
          <a:custGeom>
            <a:avLst/>
            <a:gdLst/>
            <a:ahLst/>
            <a:cxnLst/>
            <a:rect l="l" t="t" r="r" b="b"/>
            <a:pathLst>
              <a:path h="1750060">
                <a:moveTo>
                  <a:pt x="0" y="1749691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4241229" y="1725971"/>
            <a:ext cx="0" cy="39370"/>
          </a:xfrm>
          <a:custGeom>
            <a:avLst/>
            <a:gdLst/>
            <a:ahLst/>
            <a:cxnLst/>
            <a:rect l="l" t="t" r="r" b="b"/>
            <a:pathLst>
              <a:path h="39369">
                <a:moveTo>
                  <a:pt x="0" y="39319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4241229" y="94690"/>
            <a:ext cx="0" cy="1551940"/>
          </a:xfrm>
          <a:custGeom>
            <a:avLst/>
            <a:gdLst/>
            <a:ahLst/>
            <a:cxnLst/>
            <a:rect l="l" t="t" r="r" b="b"/>
            <a:pathLst>
              <a:path h="1551939">
                <a:moveTo>
                  <a:pt x="0" y="1551711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4241229" y="15594"/>
            <a:ext cx="0" cy="39370"/>
          </a:xfrm>
          <a:custGeom>
            <a:avLst/>
            <a:gdLst/>
            <a:ahLst/>
            <a:cxnLst/>
            <a:rect l="l" t="t" r="r" b="b"/>
            <a:pathLst>
              <a:path h="39369">
                <a:moveTo>
                  <a:pt x="0" y="39319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4244888" y="0"/>
            <a:ext cx="16510" cy="9525"/>
          </a:xfrm>
          <a:custGeom>
            <a:avLst/>
            <a:gdLst/>
            <a:ahLst/>
            <a:cxnLst/>
            <a:rect l="l" t="t" r="r" b="b"/>
            <a:pathLst>
              <a:path w="16510" h="9525">
                <a:moveTo>
                  <a:pt x="0" y="9261"/>
                </a:moveTo>
                <a:lnTo>
                  <a:pt x="16041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4244888" y="0"/>
            <a:ext cx="16510" cy="9525"/>
          </a:xfrm>
          <a:custGeom>
            <a:avLst/>
            <a:gdLst/>
            <a:ahLst/>
            <a:cxnLst/>
            <a:rect l="l" t="t" r="r" b="b"/>
            <a:pathLst>
              <a:path w="16510" h="9525">
                <a:moveTo>
                  <a:pt x="0" y="9261"/>
                </a:moveTo>
                <a:lnTo>
                  <a:pt x="1604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7266726" y="0"/>
            <a:ext cx="16510" cy="9525"/>
          </a:xfrm>
          <a:custGeom>
            <a:avLst/>
            <a:gdLst/>
            <a:ahLst/>
            <a:cxnLst/>
            <a:rect l="l" t="t" r="r" b="b"/>
            <a:pathLst>
              <a:path w="16509" h="9525">
                <a:moveTo>
                  <a:pt x="0" y="0"/>
                </a:moveTo>
                <a:lnTo>
                  <a:pt x="16034" y="9257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7266729" y="0"/>
            <a:ext cx="16510" cy="9525"/>
          </a:xfrm>
          <a:custGeom>
            <a:avLst/>
            <a:gdLst/>
            <a:ahLst/>
            <a:cxnLst/>
            <a:rect l="l" t="t" r="r" b="b"/>
            <a:pathLst>
              <a:path w="16509" h="9525">
                <a:moveTo>
                  <a:pt x="0" y="0"/>
                </a:moveTo>
                <a:lnTo>
                  <a:pt x="16042" y="9262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7286426" y="15598"/>
            <a:ext cx="0" cy="1750060"/>
          </a:xfrm>
          <a:custGeom>
            <a:avLst/>
            <a:gdLst/>
            <a:ahLst/>
            <a:cxnLst/>
            <a:rect l="l" t="t" r="r" b="b"/>
            <a:pathLst>
              <a:path h="1750060">
                <a:moveTo>
                  <a:pt x="0" y="0"/>
                </a:moveTo>
                <a:lnTo>
                  <a:pt x="0" y="1749691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7286426" y="15598"/>
            <a:ext cx="0" cy="39370"/>
          </a:xfrm>
          <a:custGeom>
            <a:avLst/>
            <a:gdLst/>
            <a:ahLst/>
            <a:cxnLst/>
            <a:rect l="l" t="t" r="r" b="b"/>
            <a:pathLst>
              <a:path h="39369">
                <a:moveTo>
                  <a:pt x="0" y="0"/>
                </a:moveTo>
                <a:lnTo>
                  <a:pt x="0" y="39319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7286426" y="134488"/>
            <a:ext cx="0" cy="1551940"/>
          </a:xfrm>
          <a:custGeom>
            <a:avLst/>
            <a:gdLst/>
            <a:ahLst/>
            <a:cxnLst/>
            <a:rect l="l" t="t" r="r" b="b"/>
            <a:pathLst>
              <a:path h="1551939">
                <a:moveTo>
                  <a:pt x="0" y="0"/>
                </a:moveTo>
                <a:lnTo>
                  <a:pt x="0" y="1551711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7286426" y="1725975"/>
            <a:ext cx="0" cy="39370"/>
          </a:xfrm>
          <a:custGeom>
            <a:avLst/>
            <a:gdLst/>
            <a:ahLst/>
            <a:cxnLst/>
            <a:rect l="l" t="t" r="r" b="b"/>
            <a:pathLst>
              <a:path h="39369">
                <a:moveTo>
                  <a:pt x="0" y="0"/>
                </a:moveTo>
                <a:lnTo>
                  <a:pt x="0" y="39319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5767492" y="1771627"/>
            <a:ext cx="1515745" cy="875030"/>
          </a:xfrm>
          <a:custGeom>
            <a:avLst/>
            <a:gdLst/>
            <a:ahLst/>
            <a:cxnLst/>
            <a:rect l="l" t="t" r="r" b="b"/>
            <a:pathLst>
              <a:path w="1515745" h="875030">
                <a:moveTo>
                  <a:pt x="1515275" y="0"/>
                </a:moveTo>
                <a:lnTo>
                  <a:pt x="0" y="874852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7248719" y="1771627"/>
            <a:ext cx="34290" cy="19685"/>
          </a:xfrm>
          <a:custGeom>
            <a:avLst/>
            <a:gdLst/>
            <a:ahLst/>
            <a:cxnLst/>
            <a:rect l="l" t="t" r="r" b="b"/>
            <a:pathLst>
              <a:path w="34290" h="19685">
                <a:moveTo>
                  <a:pt x="34048" y="0"/>
                </a:moveTo>
                <a:lnTo>
                  <a:pt x="0" y="19659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5835978" y="1831072"/>
            <a:ext cx="1344295" cy="775970"/>
          </a:xfrm>
          <a:custGeom>
            <a:avLst/>
            <a:gdLst/>
            <a:ahLst/>
            <a:cxnLst/>
            <a:rect l="l" t="t" r="r" b="b"/>
            <a:pathLst>
              <a:path w="1344295" h="775969">
                <a:moveTo>
                  <a:pt x="1343825" y="0"/>
                </a:moveTo>
                <a:lnTo>
                  <a:pt x="0" y="775855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5767482" y="2626819"/>
            <a:ext cx="34290" cy="19685"/>
          </a:xfrm>
          <a:custGeom>
            <a:avLst/>
            <a:gdLst/>
            <a:ahLst/>
            <a:cxnLst/>
            <a:rect l="l" t="t" r="r" b="b"/>
            <a:pathLst>
              <a:path w="34289" h="19685">
                <a:moveTo>
                  <a:pt x="34048" y="0"/>
                </a:moveTo>
                <a:lnTo>
                  <a:pt x="0" y="19659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4244893" y="1771625"/>
            <a:ext cx="1515745" cy="875030"/>
          </a:xfrm>
          <a:custGeom>
            <a:avLst/>
            <a:gdLst/>
            <a:ahLst/>
            <a:cxnLst/>
            <a:rect l="l" t="t" r="r" b="b"/>
            <a:pathLst>
              <a:path w="1515745" h="875030">
                <a:moveTo>
                  <a:pt x="1515275" y="874852"/>
                </a:moveTo>
                <a:lnTo>
                  <a:pt x="0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5726120" y="2626817"/>
            <a:ext cx="34290" cy="19685"/>
          </a:xfrm>
          <a:custGeom>
            <a:avLst/>
            <a:gdLst/>
            <a:ahLst/>
            <a:cxnLst/>
            <a:rect l="l" t="t" r="r" b="b"/>
            <a:pathLst>
              <a:path w="34289" h="19685">
                <a:moveTo>
                  <a:pt x="34048" y="19659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4313379" y="1811176"/>
            <a:ext cx="1344295" cy="775970"/>
          </a:xfrm>
          <a:custGeom>
            <a:avLst/>
            <a:gdLst/>
            <a:ahLst/>
            <a:cxnLst/>
            <a:rect l="l" t="t" r="r" b="b"/>
            <a:pathLst>
              <a:path w="1344295" h="775969">
                <a:moveTo>
                  <a:pt x="1343825" y="775855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4244883" y="1771626"/>
            <a:ext cx="34290" cy="19685"/>
          </a:xfrm>
          <a:custGeom>
            <a:avLst/>
            <a:gdLst/>
            <a:ahLst/>
            <a:cxnLst/>
            <a:rect l="l" t="t" r="r" b="b"/>
            <a:pathLst>
              <a:path w="34289" h="19685">
                <a:moveTo>
                  <a:pt x="34048" y="19659"/>
                </a:moveTo>
                <a:lnTo>
                  <a:pt x="0" y="0"/>
                </a:lnTo>
              </a:path>
            </a:pathLst>
          </a:custGeom>
          <a:ln w="7315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2426260" y="13661228"/>
            <a:ext cx="15240" cy="1459230"/>
          </a:xfrm>
          <a:custGeom>
            <a:avLst/>
            <a:gdLst/>
            <a:ahLst/>
            <a:cxnLst/>
            <a:rect l="l" t="t" r="r" b="b"/>
            <a:pathLst>
              <a:path w="15239" h="1459230">
                <a:moveTo>
                  <a:pt x="14643" y="0"/>
                </a:moveTo>
                <a:lnTo>
                  <a:pt x="0" y="0"/>
                </a:lnTo>
                <a:lnTo>
                  <a:pt x="0" y="1458757"/>
                </a:lnTo>
                <a:lnTo>
                  <a:pt x="14643" y="1458757"/>
                </a:lnTo>
                <a:lnTo>
                  <a:pt x="146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2433575" y="13700766"/>
            <a:ext cx="635" cy="1419225"/>
          </a:xfrm>
          <a:custGeom>
            <a:avLst/>
            <a:gdLst/>
            <a:ahLst/>
            <a:cxnLst/>
            <a:rect l="l" t="t" r="r" b="b"/>
            <a:pathLst>
              <a:path w="635" h="1419225">
                <a:moveTo>
                  <a:pt x="10" y="1419218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2433575" y="13661219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672"/>
                </a:moveTo>
                <a:lnTo>
                  <a:pt x="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2437234" y="12780044"/>
            <a:ext cx="1515745" cy="875030"/>
          </a:xfrm>
          <a:custGeom>
            <a:avLst/>
            <a:gdLst/>
            <a:ahLst/>
            <a:cxnLst/>
            <a:rect l="l" t="t" r="r" b="b"/>
            <a:pathLst>
              <a:path w="1515745" h="875030">
                <a:moveTo>
                  <a:pt x="0" y="874852"/>
                </a:moveTo>
                <a:lnTo>
                  <a:pt x="1515275" y="0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2437234" y="13645067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4" h="10159">
                <a:moveTo>
                  <a:pt x="0" y="9829"/>
                </a:moveTo>
                <a:lnTo>
                  <a:pt x="17018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2488703" y="12799820"/>
            <a:ext cx="1430020" cy="825500"/>
          </a:xfrm>
          <a:custGeom>
            <a:avLst/>
            <a:gdLst/>
            <a:ahLst/>
            <a:cxnLst/>
            <a:rect l="l" t="t" r="r" b="b"/>
            <a:pathLst>
              <a:path w="1430020" h="825500">
                <a:moveTo>
                  <a:pt x="0" y="825360"/>
                </a:moveTo>
                <a:lnTo>
                  <a:pt x="1429562" y="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3935487" y="12780053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59">
                <a:moveTo>
                  <a:pt x="0" y="9817"/>
                </a:moveTo>
                <a:lnTo>
                  <a:pt x="17030" y="0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3959833" y="12780047"/>
            <a:ext cx="1515745" cy="875030"/>
          </a:xfrm>
          <a:custGeom>
            <a:avLst/>
            <a:gdLst/>
            <a:ahLst/>
            <a:cxnLst/>
            <a:rect l="l" t="t" r="r" b="b"/>
            <a:pathLst>
              <a:path w="1515745" h="875030">
                <a:moveTo>
                  <a:pt x="0" y="0"/>
                </a:moveTo>
                <a:lnTo>
                  <a:pt x="1515275" y="874864"/>
                </a:lnTo>
              </a:path>
            </a:pathLst>
          </a:custGeom>
          <a:ln w="146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3959833" y="12780047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59">
                <a:moveTo>
                  <a:pt x="0" y="0"/>
                </a:moveTo>
                <a:lnTo>
                  <a:pt x="17030" y="9817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4011302" y="12809764"/>
            <a:ext cx="1430020" cy="825500"/>
          </a:xfrm>
          <a:custGeom>
            <a:avLst/>
            <a:gdLst/>
            <a:ahLst/>
            <a:cxnLst/>
            <a:rect l="l" t="t" r="r" b="b"/>
            <a:pathLst>
              <a:path w="1430020" h="825500">
                <a:moveTo>
                  <a:pt x="0" y="0"/>
                </a:moveTo>
                <a:lnTo>
                  <a:pt x="1429562" y="825360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5458098" y="13645073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59">
                <a:moveTo>
                  <a:pt x="0" y="0"/>
                </a:moveTo>
                <a:lnTo>
                  <a:pt x="17018" y="9829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5471457" y="13661247"/>
            <a:ext cx="15240" cy="1459230"/>
          </a:xfrm>
          <a:custGeom>
            <a:avLst/>
            <a:gdLst/>
            <a:ahLst/>
            <a:cxnLst/>
            <a:rect l="l" t="t" r="r" b="b"/>
            <a:pathLst>
              <a:path w="15239" h="1459230">
                <a:moveTo>
                  <a:pt x="14630" y="0"/>
                </a:moveTo>
                <a:lnTo>
                  <a:pt x="0" y="0"/>
                </a:lnTo>
                <a:lnTo>
                  <a:pt x="0" y="1458738"/>
                </a:lnTo>
                <a:lnTo>
                  <a:pt x="14630" y="1458738"/>
                </a:lnTo>
                <a:lnTo>
                  <a:pt x="146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5478772" y="13661247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0"/>
                </a:moveTo>
                <a:lnTo>
                  <a:pt x="0" y="19646"/>
                </a:lnTo>
              </a:path>
            </a:pathLst>
          </a:custGeom>
          <a:ln w="7315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5478772" y="13720679"/>
            <a:ext cx="0" cy="1399540"/>
          </a:xfrm>
          <a:custGeom>
            <a:avLst/>
            <a:gdLst/>
            <a:ahLst/>
            <a:cxnLst/>
            <a:rect l="l" t="t" r="r" b="b"/>
            <a:pathLst>
              <a:path h="1399540">
                <a:moveTo>
                  <a:pt x="0" y="0"/>
                </a:moveTo>
                <a:lnTo>
                  <a:pt x="0" y="1399306"/>
                </a:lnTo>
              </a:path>
            </a:pathLst>
          </a:custGeom>
          <a:ln w="7315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3234853" y="8643708"/>
            <a:ext cx="635" cy="1793239"/>
          </a:xfrm>
          <a:custGeom>
            <a:avLst/>
            <a:gdLst/>
            <a:ahLst/>
            <a:cxnLst/>
            <a:rect l="l" t="t" r="r" b="b"/>
            <a:pathLst>
              <a:path w="635" h="1793240">
                <a:moveTo>
                  <a:pt x="12" y="1793201"/>
                </a:moveTo>
                <a:lnTo>
                  <a:pt x="0" y="0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3234853" y="8571802"/>
            <a:ext cx="635" cy="1891030"/>
          </a:xfrm>
          <a:custGeom>
            <a:avLst/>
            <a:gdLst/>
            <a:ahLst/>
            <a:cxnLst/>
            <a:rect l="l" t="t" r="r" b="b"/>
            <a:pathLst>
              <a:path w="635" h="1891029">
                <a:moveTo>
                  <a:pt x="0" y="0"/>
                </a:moveTo>
                <a:lnTo>
                  <a:pt x="12" y="1890496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3256359" y="7655358"/>
            <a:ext cx="1127125" cy="892810"/>
          </a:xfrm>
          <a:custGeom>
            <a:avLst/>
            <a:gdLst/>
            <a:ahLst/>
            <a:cxnLst/>
            <a:rect l="l" t="t" r="r" b="b"/>
            <a:pathLst>
              <a:path w="1127125" h="892809">
                <a:moveTo>
                  <a:pt x="0" y="892340"/>
                </a:moveTo>
                <a:lnTo>
                  <a:pt x="1126820" y="0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3240398" y="7619587"/>
            <a:ext cx="1188085" cy="941069"/>
          </a:xfrm>
          <a:custGeom>
            <a:avLst/>
            <a:gdLst/>
            <a:ahLst/>
            <a:cxnLst/>
            <a:rect l="l" t="t" r="r" b="b"/>
            <a:pathLst>
              <a:path w="1188085" h="941070">
                <a:moveTo>
                  <a:pt x="1187958" y="0"/>
                </a:moveTo>
                <a:lnTo>
                  <a:pt x="0" y="940752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4462475" y="7632225"/>
            <a:ext cx="1127125" cy="892810"/>
          </a:xfrm>
          <a:custGeom>
            <a:avLst/>
            <a:gdLst/>
            <a:ahLst/>
            <a:cxnLst/>
            <a:rect l="l" t="t" r="r" b="b"/>
            <a:pathLst>
              <a:path w="1127125" h="892809">
                <a:moveTo>
                  <a:pt x="0" y="0"/>
                </a:moveTo>
                <a:lnTo>
                  <a:pt x="1126820" y="892340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4446513" y="7619584"/>
            <a:ext cx="1188085" cy="941069"/>
          </a:xfrm>
          <a:custGeom>
            <a:avLst/>
            <a:gdLst/>
            <a:ahLst/>
            <a:cxnLst/>
            <a:rect l="l" t="t" r="r" b="b"/>
            <a:pathLst>
              <a:path w="1188085" h="941070">
                <a:moveTo>
                  <a:pt x="1187958" y="940752"/>
                </a:moveTo>
                <a:lnTo>
                  <a:pt x="0" y="0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5640015" y="8597202"/>
            <a:ext cx="0" cy="1793239"/>
          </a:xfrm>
          <a:custGeom>
            <a:avLst/>
            <a:gdLst/>
            <a:ahLst/>
            <a:cxnLst/>
            <a:rect l="l" t="t" r="r" b="b"/>
            <a:pathLst>
              <a:path h="1793240">
                <a:moveTo>
                  <a:pt x="0" y="0"/>
                </a:moveTo>
                <a:lnTo>
                  <a:pt x="0" y="1793201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5640015" y="8571807"/>
            <a:ext cx="0" cy="1891030"/>
          </a:xfrm>
          <a:custGeom>
            <a:avLst/>
            <a:gdLst/>
            <a:ahLst/>
            <a:cxnLst/>
            <a:rect l="l" t="t" r="r" b="b"/>
            <a:pathLst>
              <a:path h="1891029">
                <a:moveTo>
                  <a:pt x="0" y="1890496"/>
                </a:moveTo>
                <a:lnTo>
                  <a:pt x="0" y="0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4491689" y="10486408"/>
            <a:ext cx="1127125" cy="892810"/>
          </a:xfrm>
          <a:custGeom>
            <a:avLst/>
            <a:gdLst/>
            <a:ahLst/>
            <a:cxnLst/>
            <a:rect l="l" t="t" r="r" b="b"/>
            <a:pathLst>
              <a:path w="1127125" h="892809">
                <a:moveTo>
                  <a:pt x="1126820" y="0"/>
                </a:moveTo>
                <a:lnTo>
                  <a:pt x="0" y="892327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4446512" y="10473766"/>
            <a:ext cx="1188085" cy="941069"/>
          </a:xfrm>
          <a:custGeom>
            <a:avLst/>
            <a:gdLst/>
            <a:ahLst/>
            <a:cxnLst/>
            <a:rect l="l" t="t" r="r" b="b"/>
            <a:pathLst>
              <a:path w="1188085" h="941070">
                <a:moveTo>
                  <a:pt x="0" y="940739"/>
                </a:moveTo>
                <a:lnTo>
                  <a:pt x="1187958" y="0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3285586" y="10509554"/>
            <a:ext cx="1127125" cy="892810"/>
          </a:xfrm>
          <a:custGeom>
            <a:avLst/>
            <a:gdLst/>
            <a:ahLst/>
            <a:cxnLst/>
            <a:rect l="l" t="t" r="r" b="b"/>
            <a:pathLst>
              <a:path w="1127125" h="892809">
                <a:moveTo>
                  <a:pt x="1126807" y="892314"/>
                </a:moveTo>
                <a:lnTo>
                  <a:pt x="0" y="0"/>
                </a:lnTo>
              </a:path>
            </a:pathLst>
          </a:custGeom>
          <a:ln w="29260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g object 262"/>
          <p:cNvSpPr/>
          <p:nvPr/>
        </p:nvSpPr>
        <p:spPr>
          <a:xfrm>
            <a:off x="3240410" y="10473769"/>
            <a:ext cx="1188085" cy="941069"/>
          </a:xfrm>
          <a:custGeom>
            <a:avLst/>
            <a:gdLst/>
            <a:ahLst/>
            <a:cxnLst/>
            <a:rect l="l" t="t" r="r" b="b"/>
            <a:pathLst>
              <a:path w="1188085" h="941070">
                <a:moveTo>
                  <a:pt x="0" y="0"/>
                </a:moveTo>
                <a:lnTo>
                  <a:pt x="1187945" y="940739"/>
                </a:lnTo>
              </a:path>
            </a:pathLst>
          </a:custGeom>
          <a:ln w="43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g object 263"/>
          <p:cNvSpPr/>
          <p:nvPr/>
        </p:nvSpPr>
        <p:spPr>
          <a:xfrm>
            <a:off x="9156426" y="2876768"/>
            <a:ext cx="635" cy="1741805"/>
          </a:xfrm>
          <a:custGeom>
            <a:avLst/>
            <a:gdLst/>
            <a:ahLst/>
            <a:cxnLst/>
            <a:rect l="l" t="t" r="r" b="b"/>
            <a:pathLst>
              <a:path w="634" h="1741804">
                <a:moveTo>
                  <a:pt x="12" y="1741246"/>
                </a:moveTo>
                <a:lnTo>
                  <a:pt x="0" y="0"/>
                </a:lnTo>
              </a:path>
            </a:pathLst>
          </a:custGeom>
          <a:ln w="292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g object 264"/>
          <p:cNvSpPr/>
          <p:nvPr/>
        </p:nvSpPr>
        <p:spPr>
          <a:xfrm>
            <a:off x="9156439" y="4598444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570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g object 265"/>
          <p:cNvSpPr/>
          <p:nvPr/>
        </p:nvSpPr>
        <p:spPr>
          <a:xfrm>
            <a:off x="9156426" y="2916111"/>
            <a:ext cx="635" cy="1643380"/>
          </a:xfrm>
          <a:custGeom>
            <a:avLst/>
            <a:gdLst/>
            <a:ahLst/>
            <a:cxnLst/>
            <a:rect l="l" t="t" r="r" b="b"/>
            <a:pathLst>
              <a:path w="634" h="1643379">
                <a:moveTo>
                  <a:pt x="12" y="1642757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g object 266"/>
          <p:cNvSpPr/>
          <p:nvPr/>
        </p:nvSpPr>
        <p:spPr>
          <a:xfrm>
            <a:off x="9156426" y="2876757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570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g object 267"/>
          <p:cNvSpPr/>
          <p:nvPr/>
        </p:nvSpPr>
        <p:spPr>
          <a:xfrm>
            <a:off x="9163744" y="1993471"/>
            <a:ext cx="1508125" cy="871219"/>
          </a:xfrm>
          <a:custGeom>
            <a:avLst/>
            <a:gdLst/>
            <a:ahLst/>
            <a:cxnLst/>
            <a:rect l="l" t="t" r="r" b="b"/>
            <a:pathLst>
              <a:path w="1508125" h="871219">
                <a:moveTo>
                  <a:pt x="0" y="870623"/>
                </a:moveTo>
                <a:lnTo>
                  <a:pt x="1507972" y="0"/>
                </a:lnTo>
              </a:path>
            </a:pathLst>
          </a:custGeom>
          <a:ln w="292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g object 268"/>
          <p:cNvSpPr/>
          <p:nvPr/>
        </p:nvSpPr>
        <p:spPr>
          <a:xfrm>
            <a:off x="9163744" y="2854315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0" y="9778"/>
                </a:moveTo>
                <a:lnTo>
                  <a:pt x="16941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g object 269"/>
          <p:cNvSpPr/>
          <p:nvPr/>
        </p:nvSpPr>
        <p:spPr>
          <a:xfrm>
            <a:off x="9214966" y="2013148"/>
            <a:ext cx="1423035" cy="821690"/>
          </a:xfrm>
          <a:custGeom>
            <a:avLst/>
            <a:gdLst/>
            <a:ahLst/>
            <a:cxnLst/>
            <a:rect l="l" t="t" r="r" b="b"/>
            <a:pathLst>
              <a:path w="1423034" h="821689">
                <a:moveTo>
                  <a:pt x="0" y="821372"/>
                </a:moveTo>
                <a:lnTo>
                  <a:pt x="1422666" y="0"/>
                </a:lnTo>
              </a:path>
            </a:pathLst>
          </a:custGeom>
          <a:ln w="14630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g object 270"/>
          <p:cNvSpPr/>
          <p:nvPr/>
        </p:nvSpPr>
        <p:spPr>
          <a:xfrm>
            <a:off x="10654779" y="1993468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0" y="9778"/>
                </a:moveTo>
                <a:lnTo>
                  <a:pt x="16941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bg object 271"/>
          <p:cNvSpPr/>
          <p:nvPr/>
        </p:nvSpPr>
        <p:spPr>
          <a:xfrm>
            <a:off x="10686354" y="1993468"/>
            <a:ext cx="5715" cy="3810"/>
          </a:xfrm>
          <a:custGeom>
            <a:avLst/>
            <a:gdLst/>
            <a:ahLst/>
            <a:cxnLst/>
            <a:rect l="l" t="t" r="r" b="b"/>
            <a:pathLst>
              <a:path w="5715" h="3810">
                <a:moveTo>
                  <a:pt x="0" y="0"/>
                </a:moveTo>
                <a:lnTo>
                  <a:pt x="5647" y="3260"/>
                </a:lnTo>
              </a:path>
            </a:pathLst>
          </a:custGeom>
          <a:ln w="292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bg object 272"/>
          <p:cNvSpPr/>
          <p:nvPr/>
        </p:nvSpPr>
        <p:spPr>
          <a:xfrm>
            <a:off x="10686354" y="1993468"/>
            <a:ext cx="5715" cy="3810"/>
          </a:xfrm>
          <a:custGeom>
            <a:avLst/>
            <a:gdLst/>
            <a:ahLst/>
            <a:cxnLst/>
            <a:rect l="l" t="t" r="r" b="b"/>
            <a:pathLst>
              <a:path w="5715" h="3810">
                <a:moveTo>
                  <a:pt x="0" y="0"/>
                </a:moveTo>
                <a:lnTo>
                  <a:pt x="5647" y="326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bg object 273"/>
          <p:cNvSpPr/>
          <p:nvPr/>
        </p:nvSpPr>
        <p:spPr>
          <a:xfrm>
            <a:off x="10686333" y="5498034"/>
            <a:ext cx="5715" cy="3810"/>
          </a:xfrm>
          <a:custGeom>
            <a:avLst/>
            <a:gdLst/>
            <a:ahLst/>
            <a:cxnLst/>
            <a:rect l="l" t="t" r="r" b="b"/>
            <a:pathLst>
              <a:path w="5715" h="3810">
                <a:moveTo>
                  <a:pt x="5669" y="0"/>
                </a:moveTo>
                <a:lnTo>
                  <a:pt x="0" y="3273"/>
                </a:lnTo>
              </a:path>
            </a:pathLst>
          </a:custGeom>
          <a:ln w="292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bg object 274"/>
          <p:cNvSpPr/>
          <p:nvPr/>
        </p:nvSpPr>
        <p:spPr>
          <a:xfrm>
            <a:off x="10686329" y="5498029"/>
            <a:ext cx="5715" cy="3810"/>
          </a:xfrm>
          <a:custGeom>
            <a:avLst/>
            <a:gdLst/>
            <a:ahLst/>
            <a:cxnLst/>
            <a:rect l="l" t="t" r="r" b="b"/>
            <a:pathLst>
              <a:path w="5715" h="3810">
                <a:moveTo>
                  <a:pt x="5673" y="0"/>
                </a:moveTo>
                <a:lnTo>
                  <a:pt x="0" y="3274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g object 275"/>
          <p:cNvSpPr/>
          <p:nvPr/>
        </p:nvSpPr>
        <p:spPr>
          <a:xfrm>
            <a:off x="9163761" y="4630680"/>
            <a:ext cx="1508125" cy="871219"/>
          </a:xfrm>
          <a:custGeom>
            <a:avLst/>
            <a:gdLst/>
            <a:ahLst/>
            <a:cxnLst/>
            <a:rect l="l" t="t" r="r" b="b"/>
            <a:pathLst>
              <a:path w="1508125" h="871220">
                <a:moveTo>
                  <a:pt x="1507934" y="870623"/>
                </a:moveTo>
                <a:lnTo>
                  <a:pt x="0" y="0"/>
                </a:lnTo>
              </a:path>
            </a:pathLst>
          </a:custGeom>
          <a:ln w="292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g object 276"/>
          <p:cNvSpPr/>
          <p:nvPr/>
        </p:nvSpPr>
        <p:spPr>
          <a:xfrm>
            <a:off x="10654753" y="5491524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16941" y="9778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g object 277"/>
          <p:cNvSpPr/>
          <p:nvPr/>
        </p:nvSpPr>
        <p:spPr>
          <a:xfrm>
            <a:off x="9197832" y="4650358"/>
            <a:ext cx="1423035" cy="821690"/>
          </a:xfrm>
          <a:custGeom>
            <a:avLst/>
            <a:gdLst/>
            <a:ahLst/>
            <a:cxnLst/>
            <a:rect l="l" t="t" r="r" b="b"/>
            <a:pathLst>
              <a:path w="1423034" h="821689">
                <a:moveTo>
                  <a:pt x="1422641" y="821372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g object 278"/>
          <p:cNvSpPr/>
          <p:nvPr/>
        </p:nvSpPr>
        <p:spPr>
          <a:xfrm>
            <a:off x="9163756" y="4630684"/>
            <a:ext cx="17145" cy="10160"/>
          </a:xfrm>
          <a:custGeom>
            <a:avLst/>
            <a:gdLst/>
            <a:ahLst/>
            <a:cxnLst/>
            <a:rect l="l" t="t" r="r" b="b"/>
            <a:pathLst>
              <a:path w="17145" h="10160">
                <a:moveTo>
                  <a:pt x="16941" y="9778"/>
                </a:moveTo>
                <a:lnTo>
                  <a:pt x="0" y="0"/>
                </a:lnTo>
              </a:path>
            </a:pathLst>
          </a:custGeom>
          <a:ln w="1463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05671" y="5495940"/>
            <a:ext cx="5360034" cy="1572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3478911"/>
            <a:ext cx="9624060" cy="9982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385358" y="14610461"/>
            <a:ext cx="2955925" cy="3295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30336" y="14530241"/>
            <a:ext cx="4425950" cy="41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231F20"/>
                </a:solidFill>
                <a:latin typeface="Meiryo UI"/>
                <a:cs typeface="Meiryo UI"/>
              </a:defRPr>
            </a:lvl1pPr>
          </a:lstStyle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14066901"/>
            <a:ext cx="2459482" cy="756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svg"/><Relationship Id="rId7" Type="http://schemas.openxmlformats.org/officeDocument/2006/relationships/image" Target="../media/image2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svg"/><Relationship Id="rId7" Type="http://schemas.openxmlformats.org/officeDocument/2006/relationships/image" Target="../media/image2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7DAA3-25A8-BF3B-DB7A-7BA3271D7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BA515520-0CE4-6D96-4AD8-4C14835E0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0291" y="8782050"/>
            <a:ext cx="5754637" cy="6660000"/>
          </a:xfrm>
          <a:prstGeom prst="rect">
            <a:avLst/>
          </a:prstGeom>
        </p:spPr>
      </p:pic>
      <p:sp>
        <p:nvSpPr>
          <p:cNvPr id="2" name="object 2">
            <a:extLst>
              <a:ext uri="{FF2B5EF4-FFF2-40B4-BE49-F238E27FC236}">
                <a16:creationId xmlns:a16="http://schemas.microsoft.com/office/drawing/2014/main" id="{75A53235-AF1D-E82A-A900-C096F77AF7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66540" y="5353050"/>
            <a:ext cx="5360034" cy="157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">
              <a:lnSpc>
                <a:spcPts val="6090"/>
              </a:lnSpc>
              <a:spcBef>
                <a:spcPts val="100"/>
              </a:spcBef>
            </a:pPr>
            <a:r>
              <a:rPr spc="180" dirty="0"/>
              <a:t>あなた</a:t>
            </a:r>
            <a:r>
              <a:rPr sz="4300" spc="360" dirty="0"/>
              <a:t>を</a:t>
            </a:r>
            <a:r>
              <a:rPr sz="5400" spc="60" dirty="0"/>
              <a:t>変える</a:t>
            </a:r>
            <a:endParaRPr sz="5400" dirty="0"/>
          </a:p>
          <a:p>
            <a:pPr marL="12700">
              <a:lnSpc>
                <a:spcPts val="6090"/>
              </a:lnSpc>
            </a:pPr>
            <a:r>
              <a:rPr spc="5" dirty="0"/>
              <a:t>「エコ通勤」</a:t>
            </a:r>
            <a:r>
              <a:rPr sz="4300" spc="-90" dirty="0"/>
              <a:t>の</a:t>
            </a:r>
            <a:r>
              <a:rPr sz="5400" spc="10" dirty="0"/>
              <a:t>ススメ</a:t>
            </a:r>
            <a:endParaRPr sz="540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6176C9AD-2F57-FE41-3D9B-0C6D4FFC56BD}"/>
              </a:ext>
            </a:extLst>
          </p:cNvPr>
          <p:cNvSpPr txBox="1"/>
          <p:nvPr/>
        </p:nvSpPr>
        <p:spPr>
          <a:xfrm>
            <a:off x="4977765" y="7004575"/>
            <a:ext cx="5321935" cy="182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クルマを使わず、電車やバス、自転車、徒歩等で通勤する。</a:t>
            </a:r>
            <a:r>
              <a:rPr sz="1600" b="1" spc="500" dirty="0">
                <a:solidFill>
                  <a:srgbClr val="231F20"/>
                </a:solidFill>
                <a:latin typeface="Meiryo UI"/>
                <a:cs typeface="Meiryo UI"/>
              </a:rPr>
              <a:t>  </a:t>
            </a:r>
            <a:endParaRPr lang="en-US" sz="1600" b="1" spc="500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すると、いつもの景色が変わります。あなたの健康が変わります。</a:t>
            </a:r>
            <a:endParaRPr sz="1600" b="1" dirty="0"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みんなで実践すれば、地域が、地球環境が、変わっていきます。</a:t>
            </a:r>
            <a:endParaRPr lang="en-US" sz="1600" b="1" spc="25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まずは、週一度からでも。まずは、あなたから。</a:t>
            </a:r>
            <a:endParaRPr sz="1600" b="1" dirty="0">
              <a:latin typeface="Meiryo UI"/>
              <a:cs typeface="Meiryo UI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1600" b="1" dirty="0">
                <a:solidFill>
                  <a:srgbClr val="231F20"/>
                </a:solidFill>
                <a:latin typeface="Meiryo UI"/>
                <a:cs typeface="Meiryo UI"/>
              </a:rPr>
              <a:t>エコ通勤のメリットを、体感してみませんか</a:t>
            </a:r>
            <a:r>
              <a:rPr sz="1600" b="1" spc="-50" dirty="0">
                <a:solidFill>
                  <a:srgbClr val="231F20"/>
                </a:solidFill>
                <a:latin typeface="Meiryo UI"/>
                <a:cs typeface="Meiryo UI"/>
              </a:rPr>
              <a:t>︖</a:t>
            </a:r>
            <a:endParaRPr sz="1600" b="1" dirty="0">
              <a:latin typeface="Meiryo UI"/>
              <a:cs typeface="Meiryo UI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F1C9B57-CC2D-3E72-A9BE-BBF40EC3BB52}"/>
              </a:ext>
            </a:extLst>
          </p:cNvPr>
          <p:cNvSpPr txBox="1"/>
          <p:nvPr/>
        </p:nvSpPr>
        <p:spPr>
          <a:xfrm>
            <a:off x="9994900" y="14186529"/>
            <a:ext cx="471859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231F20"/>
                </a:solidFill>
                <a:latin typeface="Meiryo UI"/>
                <a:cs typeface="Meiryo UI"/>
              </a:rPr>
              <a:t>2503</a:t>
            </a:r>
            <a:r>
              <a:rPr lang="ja-JP" altLang="en-US" sz="900" spc="-10" dirty="0">
                <a:solidFill>
                  <a:srgbClr val="231F20"/>
                </a:solidFill>
                <a:latin typeface="Meiryo UI"/>
                <a:cs typeface="Meiryo UI"/>
              </a:rPr>
              <a:t>●</a:t>
            </a:r>
            <a:endParaRPr sz="900" dirty="0">
              <a:latin typeface="Meiryo UI"/>
              <a:cs typeface="Meiryo UI"/>
            </a:endParaRPr>
          </a:p>
        </p:txBody>
      </p:sp>
      <p:pic>
        <p:nvPicPr>
          <p:cNvPr id="16" name="グラフィックス 15">
            <a:extLst>
              <a:ext uri="{FF2B5EF4-FFF2-40B4-BE49-F238E27FC236}">
                <a16:creationId xmlns:a16="http://schemas.microsoft.com/office/drawing/2014/main" id="{EFAD3C85-D3DC-7389-A6E3-2CDB65A4E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7971" y="-115635"/>
            <a:ext cx="5754637" cy="6660000"/>
          </a:xfrm>
          <a:prstGeom prst="rect">
            <a:avLst/>
          </a:prstGeom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4462F294-2ED7-9FB0-3E0B-E114C4807046}"/>
              </a:ext>
            </a:extLst>
          </p:cNvPr>
          <p:cNvGrpSpPr/>
          <p:nvPr/>
        </p:nvGrpSpPr>
        <p:grpSpPr>
          <a:xfrm>
            <a:off x="416313" y="6139497"/>
            <a:ext cx="3862606" cy="4500000"/>
            <a:chOff x="774699" y="6527749"/>
            <a:chExt cx="3862606" cy="4500000"/>
          </a:xfrm>
        </p:grpSpPr>
        <p:pic>
          <p:nvPicPr>
            <p:cNvPr id="17" name="グラフィックス 16">
              <a:extLst>
                <a:ext uri="{FF2B5EF4-FFF2-40B4-BE49-F238E27FC236}">
                  <a16:creationId xmlns:a16="http://schemas.microsoft.com/office/drawing/2014/main" id="{88F2E5D2-3F59-2B1E-AF5C-8C76945F7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699" y="6527749"/>
              <a:ext cx="3862606" cy="4500000"/>
            </a:xfrm>
            <a:prstGeom prst="rect">
              <a:avLst/>
            </a:prstGeom>
          </p:spPr>
        </p:pic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7E44C18D-2213-9F0C-A78B-F68627FD8BEE}"/>
                </a:ext>
              </a:extLst>
            </p:cNvPr>
            <p:cNvSpPr txBox="1"/>
            <p:nvPr/>
          </p:nvSpPr>
          <p:spPr>
            <a:xfrm>
              <a:off x="1384300" y="7132943"/>
              <a:ext cx="2429346" cy="779059"/>
            </a:xfrm>
            <a:prstGeom prst="rect">
              <a:avLst/>
            </a:prstGeom>
          </p:spPr>
          <p:txBody>
            <a:bodyPr vert="horz" wrap="square" lIns="0" tIns="51435" rIns="0" bIns="0" rtlCol="0">
              <a:spAutoFit/>
            </a:bodyPr>
            <a:lstStyle/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タイトルを</a:t>
              </a:r>
              <a:endParaRPr lang="en-US" altLang="ja-JP" sz="2350" b="1" spc="-150" dirty="0">
                <a:solidFill>
                  <a:srgbClr val="FFFFFF"/>
                </a:solidFill>
                <a:latin typeface="メイリオ"/>
                <a:cs typeface="メイリオ"/>
              </a:endParaRPr>
            </a:p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入れてください</a:t>
              </a:r>
              <a:endParaRPr sz="2350" spc="-150" dirty="0">
                <a:latin typeface="メイリオ"/>
                <a:cs typeface="メイリオ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DA7B381F-596D-CD60-45F8-EAEC90A129D5}"/>
                </a:ext>
              </a:extLst>
            </p:cNvPr>
            <p:cNvSpPr txBox="1"/>
            <p:nvPr/>
          </p:nvSpPr>
          <p:spPr>
            <a:xfrm>
              <a:off x="1203796" y="8282279"/>
              <a:ext cx="2923704" cy="1510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484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1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  </a:r>
              <a:endPara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022C18C4-A937-DB64-C69A-C9D94CA64BFC}"/>
              </a:ext>
            </a:extLst>
          </p:cNvPr>
          <p:cNvGrpSpPr/>
          <p:nvPr/>
        </p:nvGrpSpPr>
        <p:grpSpPr>
          <a:xfrm>
            <a:off x="1025914" y="10073163"/>
            <a:ext cx="3976454" cy="4500000"/>
            <a:chOff x="1025914" y="10073163"/>
            <a:chExt cx="3976454" cy="4500000"/>
          </a:xfrm>
        </p:grpSpPr>
        <p:pic>
          <p:nvPicPr>
            <p:cNvPr id="24" name="グラフィックス 23">
              <a:extLst>
                <a:ext uri="{FF2B5EF4-FFF2-40B4-BE49-F238E27FC236}">
                  <a16:creationId xmlns:a16="http://schemas.microsoft.com/office/drawing/2014/main" id="{EFC3C913-FADD-33C1-9D65-6894A7AF83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25914" y="10073163"/>
              <a:ext cx="3976454" cy="4500000"/>
            </a:xfrm>
            <a:prstGeom prst="rect">
              <a:avLst/>
            </a:prstGeom>
          </p:spPr>
        </p:pic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1928D06-3B8C-9451-3B14-87FE28F1CFCE}"/>
                </a:ext>
              </a:extLst>
            </p:cNvPr>
            <p:cNvSpPr txBox="1"/>
            <p:nvPr/>
          </p:nvSpPr>
          <p:spPr>
            <a:xfrm>
              <a:off x="1536700" y="11744454"/>
              <a:ext cx="2915631" cy="1510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484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1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" name="object 4">
            <a:extLst>
              <a:ext uri="{FF2B5EF4-FFF2-40B4-BE49-F238E27FC236}">
                <a16:creationId xmlns:a16="http://schemas.microsoft.com/office/drawing/2014/main" id="{8DE60EC8-6D5E-A8F0-7AE6-637269536BC6}"/>
              </a:ext>
            </a:extLst>
          </p:cNvPr>
          <p:cNvSpPr/>
          <p:nvPr/>
        </p:nvSpPr>
        <p:spPr>
          <a:xfrm>
            <a:off x="0" y="14360424"/>
            <a:ext cx="10692130" cy="760095"/>
          </a:xfrm>
          <a:custGeom>
            <a:avLst/>
            <a:gdLst/>
            <a:ahLst/>
            <a:cxnLst/>
            <a:rect l="l" t="t" r="r" b="b"/>
            <a:pathLst>
              <a:path w="10692130" h="760094">
                <a:moveTo>
                  <a:pt x="0" y="0"/>
                </a:moveTo>
                <a:lnTo>
                  <a:pt x="0" y="759561"/>
                </a:lnTo>
                <a:lnTo>
                  <a:pt x="10692003" y="759561"/>
                </a:lnTo>
                <a:lnTo>
                  <a:pt x="10692003" y="694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A7B98A9-90DB-3AAE-B8FC-CC432A75D1DF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994D4EE-5599-E86F-323F-242EC42CC595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</a:t>
            </a:r>
            <a:r>
              <a:rPr spc="-30" dirty="0" err="1"/>
              <a:t>貴社の企業名を入れてください</a:t>
            </a:r>
            <a:r>
              <a:rPr spc="-50" dirty="0"/>
              <a:t>）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D2465C9-5F8E-F14F-822D-DA85F7FFF8ED}"/>
              </a:ext>
            </a:extLst>
          </p:cNvPr>
          <p:cNvGrpSpPr/>
          <p:nvPr/>
        </p:nvGrpSpPr>
        <p:grpSpPr>
          <a:xfrm>
            <a:off x="6268368" y="644112"/>
            <a:ext cx="3862606" cy="4500000"/>
            <a:chOff x="774699" y="6527749"/>
            <a:chExt cx="3862606" cy="4500000"/>
          </a:xfrm>
        </p:grpSpPr>
        <p:pic>
          <p:nvPicPr>
            <p:cNvPr id="9" name="グラフィックス 8">
              <a:extLst>
                <a:ext uri="{FF2B5EF4-FFF2-40B4-BE49-F238E27FC236}">
                  <a16:creationId xmlns:a16="http://schemas.microsoft.com/office/drawing/2014/main" id="{44C2FF05-AAD3-8233-A8AB-8EDECDBCC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699" y="6527749"/>
              <a:ext cx="3862606" cy="4500000"/>
            </a:xfrm>
            <a:prstGeom prst="rect">
              <a:avLst/>
            </a:prstGeom>
          </p:spPr>
        </p:pic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75D9B9FD-B565-3494-2E0C-4FAD7EBBDBCA}"/>
                </a:ext>
              </a:extLst>
            </p:cNvPr>
            <p:cNvSpPr txBox="1"/>
            <p:nvPr/>
          </p:nvSpPr>
          <p:spPr>
            <a:xfrm>
              <a:off x="1384300" y="7132943"/>
              <a:ext cx="2429346" cy="779059"/>
            </a:xfrm>
            <a:prstGeom prst="rect">
              <a:avLst/>
            </a:prstGeom>
          </p:spPr>
          <p:txBody>
            <a:bodyPr vert="horz" wrap="square" lIns="0" tIns="51435" rIns="0" bIns="0" rtlCol="0">
              <a:spAutoFit/>
            </a:bodyPr>
            <a:lstStyle/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タイトルを</a:t>
              </a:r>
              <a:endParaRPr lang="en-US" altLang="ja-JP" sz="2350" b="1" spc="-150" dirty="0">
                <a:solidFill>
                  <a:srgbClr val="FFFFFF"/>
                </a:solidFill>
                <a:latin typeface="メイリオ"/>
                <a:cs typeface="メイリオ"/>
              </a:endParaRPr>
            </a:p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入れてください</a:t>
              </a:r>
              <a:endParaRPr sz="2350" spc="-150" dirty="0">
                <a:latin typeface="メイリオ"/>
                <a:cs typeface="メイリオ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A52B9C09-4450-2E70-EEAE-ED5013276397}"/>
                </a:ext>
              </a:extLst>
            </p:cNvPr>
            <p:cNvSpPr txBox="1"/>
            <p:nvPr/>
          </p:nvSpPr>
          <p:spPr>
            <a:xfrm>
              <a:off x="1203796" y="8282279"/>
              <a:ext cx="2923704" cy="1510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484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1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  </a:r>
              <a:endPara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395A9B4-CFBA-653B-95D9-CED10075157E}"/>
              </a:ext>
            </a:extLst>
          </p:cNvPr>
          <p:cNvSpPr/>
          <p:nvPr/>
        </p:nvSpPr>
        <p:spPr>
          <a:xfrm>
            <a:off x="6002609" y="194564"/>
            <a:ext cx="440039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カスタマイズ用スライド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こちらの枠は削除してから印刷してください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099632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3BFAFD-5CB0-6932-5970-3129DF85A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2DC0C22-CFE8-69A6-B06F-F9CDA78ED001}"/>
              </a:ext>
            </a:extLst>
          </p:cNvPr>
          <p:cNvSpPr txBox="1"/>
          <p:nvPr/>
        </p:nvSpPr>
        <p:spPr>
          <a:xfrm>
            <a:off x="241200" y="171450"/>
            <a:ext cx="5485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u="sng" dirty="0">
                <a:solidFill>
                  <a:schemeClr val="accent6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○各事業所で選択いただくパーツ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EE240BA-8B0E-9647-7DE7-E66083B8934B}"/>
              </a:ext>
            </a:extLst>
          </p:cNvPr>
          <p:cNvSpPr txBox="1"/>
          <p:nvPr/>
        </p:nvSpPr>
        <p:spPr>
          <a:xfrm>
            <a:off x="513800" y="749830"/>
            <a:ext cx="3089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◆プライベートの充実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ECC924F-7C93-BE87-942B-D013A47E8839}"/>
              </a:ext>
            </a:extLst>
          </p:cNvPr>
          <p:cNvSpPr txBox="1"/>
          <p:nvPr/>
        </p:nvSpPr>
        <p:spPr>
          <a:xfrm>
            <a:off x="5619200" y="749830"/>
            <a:ext cx="3477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◆交通事故リスクの低減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9119AD3-7434-E975-030F-BF3A08655A94}"/>
              </a:ext>
            </a:extLst>
          </p:cNvPr>
          <p:cNvSpPr txBox="1"/>
          <p:nvPr/>
        </p:nvSpPr>
        <p:spPr>
          <a:xfrm>
            <a:off x="513700" y="5501830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◆クルマ維持のコスト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FDBABE7-DB48-AE14-8729-D197B3F3F5F4}"/>
              </a:ext>
            </a:extLst>
          </p:cNvPr>
          <p:cNvSpPr txBox="1"/>
          <p:nvPr/>
        </p:nvSpPr>
        <p:spPr>
          <a:xfrm>
            <a:off x="5619200" y="550183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◆地域の渋滞解消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AEC169B-F090-0241-E972-59F650C53788}"/>
              </a:ext>
            </a:extLst>
          </p:cNvPr>
          <p:cNvSpPr txBox="1"/>
          <p:nvPr/>
        </p:nvSpPr>
        <p:spPr>
          <a:xfrm>
            <a:off x="513800" y="10253830"/>
            <a:ext cx="3743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◆企業にとってもハッピー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BB531F4-C47B-45BD-2352-868A484F594A}"/>
              </a:ext>
            </a:extLst>
          </p:cNvPr>
          <p:cNvSpPr txBox="1"/>
          <p:nvPr/>
        </p:nvSpPr>
        <p:spPr>
          <a:xfrm>
            <a:off x="5618500" y="10253830"/>
            <a:ext cx="3509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◆エコ通勤で地元に貢献</a:t>
            </a:r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7AF00D4B-237A-AF37-5A3F-EDCF5BF46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2500" y="1163830"/>
            <a:ext cx="3862606" cy="4500000"/>
          </a:xfrm>
          <a:prstGeom prst="rect">
            <a:avLst/>
          </a:prstGeom>
        </p:spPr>
      </p:pic>
      <p:pic>
        <p:nvPicPr>
          <p:cNvPr id="25" name="グラフィックス 24">
            <a:extLst>
              <a:ext uri="{FF2B5EF4-FFF2-40B4-BE49-F238E27FC236}">
                <a16:creationId xmlns:a16="http://schemas.microsoft.com/office/drawing/2014/main" id="{4B386310-F5A0-75D8-0695-4F3689C7B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2500" y="1163830"/>
            <a:ext cx="3862606" cy="4499999"/>
          </a:xfrm>
          <a:prstGeom prst="rect">
            <a:avLst/>
          </a:prstGeom>
        </p:spPr>
      </p:pic>
      <p:pic>
        <p:nvPicPr>
          <p:cNvPr id="29" name="グラフィックス 28">
            <a:extLst>
              <a:ext uri="{FF2B5EF4-FFF2-40B4-BE49-F238E27FC236}">
                <a16:creationId xmlns:a16="http://schemas.microsoft.com/office/drawing/2014/main" id="{56AC4B68-863D-84A6-6B44-130AC6DAED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352500" y="5890630"/>
            <a:ext cx="3862606" cy="4499999"/>
          </a:xfrm>
          <a:prstGeom prst="rect">
            <a:avLst/>
          </a:prstGeom>
        </p:spPr>
      </p:pic>
      <p:pic>
        <p:nvPicPr>
          <p:cNvPr id="30" name="グラフィックス 29">
            <a:extLst>
              <a:ext uri="{FF2B5EF4-FFF2-40B4-BE49-F238E27FC236}">
                <a16:creationId xmlns:a16="http://schemas.microsoft.com/office/drawing/2014/main" id="{369E5913-7E95-543D-119F-6F6B3E79C0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32500" y="5890630"/>
            <a:ext cx="3862606" cy="4500000"/>
          </a:xfrm>
          <a:prstGeom prst="rect">
            <a:avLst/>
          </a:prstGeom>
        </p:spPr>
      </p:pic>
      <p:pic>
        <p:nvPicPr>
          <p:cNvPr id="35" name="グラフィックス 34">
            <a:extLst>
              <a:ext uri="{FF2B5EF4-FFF2-40B4-BE49-F238E27FC236}">
                <a16:creationId xmlns:a16="http://schemas.microsoft.com/office/drawing/2014/main" id="{C9A0ABD4-212D-026B-12F8-C433053B7F4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32500" y="10649830"/>
            <a:ext cx="3899271" cy="4500000"/>
          </a:xfrm>
          <a:prstGeom prst="rect">
            <a:avLst/>
          </a:prstGeom>
        </p:spPr>
      </p:pic>
      <p:pic>
        <p:nvPicPr>
          <p:cNvPr id="45" name="グラフィックス 44">
            <a:extLst>
              <a:ext uri="{FF2B5EF4-FFF2-40B4-BE49-F238E27FC236}">
                <a16:creationId xmlns:a16="http://schemas.microsoft.com/office/drawing/2014/main" id="{6ECD09BE-A2FF-0DA9-5604-A7DA6B2AE1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52500" y="10649830"/>
            <a:ext cx="3862606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52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0C605BD-4187-6BA5-49FD-9A6774A7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3D04578-691E-1679-A831-DA87A13A1DC1}"/>
              </a:ext>
            </a:extLst>
          </p:cNvPr>
          <p:cNvSpPr txBox="1"/>
          <p:nvPr/>
        </p:nvSpPr>
        <p:spPr>
          <a:xfrm>
            <a:off x="218340" y="179134"/>
            <a:ext cx="8927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u="sng" dirty="0">
                <a:solidFill>
                  <a:schemeClr val="accent6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◆パーツの内容自体をカスタマイズいただく場合</a:t>
            </a: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DDB2958-15DA-BA87-038D-1637422F8856}"/>
              </a:ext>
            </a:extLst>
          </p:cNvPr>
          <p:cNvGrpSpPr/>
          <p:nvPr/>
        </p:nvGrpSpPr>
        <p:grpSpPr>
          <a:xfrm>
            <a:off x="5956300" y="2686050"/>
            <a:ext cx="3862606" cy="4500000"/>
            <a:chOff x="774699" y="6527749"/>
            <a:chExt cx="3862606" cy="4500000"/>
          </a:xfrm>
        </p:grpSpPr>
        <p:pic>
          <p:nvPicPr>
            <p:cNvPr id="37" name="グラフィックス 36">
              <a:extLst>
                <a:ext uri="{FF2B5EF4-FFF2-40B4-BE49-F238E27FC236}">
                  <a16:creationId xmlns:a16="http://schemas.microsoft.com/office/drawing/2014/main" id="{9483E016-579B-65A3-ECBA-9BF315AB2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74699" y="6527749"/>
              <a:ext cx="3862606" cy="4500000"/>
            </a:xfrm>
            <a:prstGeom prst="rect">
              <a:avLst/>
            </a:prstGeom>
          </p:spPr>
        </p:pic>
        <p:sp>
          <p:nvSpPr>
            <p:cNvPr id="38" name="object 3">
              <a:extLst>
                <a:ext uri="{FF2B5EF4-FFF2-40B4-BE49-F238E27FC236}">
                  <a16:creationId xmlns:a16="http://schemas.microsoft.com/office/drawing/2014/main" id="{F560049F-49DD-4373-4773-307D6FEBA12E}"/>
                </a:ext>
              </a:extLst>
            </p:cNvPr>
            <p:cNvSpPr txBox="1"/>
            <p:nvPr/>
          </p:nvSpPr>
          <p:spPr>
            <a:xfrm>
              <a:off x="1384300" y="7132943"/>
              <a:ext cx="2429346" cy="779059"/>
            </a:xfrm>
            <a:prstGeom prst="rect">
              <a:avLst/>
            </a:prstGeom>
          </p:spPr>
          <p:txBody>
            <a:bodyPr vert="horz" wrap="square" lIns="0" tIns="51435" rIns="0" bIns="0" rtlCol="0">
              <a:spAutoFit/>
            </a:bodyPr>
            <a:lstStyle/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タイトルを</a:t>
              </a:r>
              <a:endParaRPr lang="en-US" altLang="ja-JP" sz="2350" b="1" spc="-150" dirty="0">
                <a:solidFill>
                  <a:srgbClr val="FFFFFF"/>
                </a:solidFill>
                <a:latin typeface="メイリオ"/>
                <a:cs typeface="メイリオ"/>
              </a:endParaRPr>
            </a:p>
            <a:p>
              <a:pPr marL="12700" marR="5080" indent="96520" algn="ctr">
                <a:lnSpc>
                  <a:spcPts val="2500"/>
                </a:lnSpc>
                <a:spcBef>
                  <a:spcPts val="405"/>
                </a:spcBef>
              </a:pPr>
              <a:r>
                <a:rPr lang="ja-JP" altLang="en-US" sz="2350" b="1" spc="-150" dirty="0">
                  <a:solidFill>
                    <a:srgbClr val="FFFFFF"/>
                  </a:solidFill>
                  <a:latin typeface="メイリオ"/>
                  <a:cs typeface="メイリオ"/>
                </a:rPr>
                <a:t>入れてください</a:t>
              </a:r>
              <a:endParaRPr sz="2350" spc="-150" dirty="0">
                <a:latin typeface="メイリオ"/>
                <a:cs typeface="メイリオ"/>
              </a:endParaRPr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21844024-3D88-B6CB-1965-FBAF282EFFF7}"/>
                </a:ext>
              </a:extLst>
            </p:cNvPr>
            <p:cNvSpPr txBox="1"/>
            <p:nvPr/>
          </p:nvSpPr>
          <p:spPr>
            <a:xfrm>
              <a:off x="1203796" y="8282279"/>
              <a:ext cx="2923704" cy="1510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484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1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  </a:r>
              <a:endPara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20BC6783-F602-6EBA-9378-C0B89EFEC2E8}"/>
              </a:ext>
            </a:extLst>
          </p:cNvPr>
          <p:cNvGrpSpPr/>
          <p:nvPr/>
        </p:nvGrpSpPr>
        <p:grpSpPr>
          <a:xfrm>
            <a:off x="822653" y="2686050"/>
            <a:ext cx="3976454" cy="4500000"/>
            <a:chOff x="1025914" y="10073163"/>
            <a:chExt cx="3976454" cy="4500000"/>
          </a:xfrm>
        </p:grpSpPr>
        <p:pic>
          <p:nvPicPr>
            <p:cNvPr id="43" name="グラフィックス 42">
              <a:extLst>
                <a:ext uri="{FF2B5EF4-FFF2-40B4-BE49-F238E27FC236}">
                  <a16:creationId xmlns:a16="http://schemas.microsoft.com/office/drawing/2014/main" id="{37A4BF9B-490E-3235-1B36-EA5BD6C50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5914" y="10073163"/>
              <a:ext cx="3976454" cy="4500000"/>
            </a:xfrm>
            <a:prstGeom prst="rect">
              <a:avLst/>
            </a:prstGeom>
          </p:spPr>
        </p:pic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30044B36-CC0C-0F97-DFE0-875BC30E23D2}"/>
                </a:ext>
              </a:extLst>
            </p:cNvPr>
            <p:cNvSpPr txBox="1"/>
            <p:nvPr/>
          </p:nvSpPr>
          <p:spPr>
            <a:xfrm>
              <a:off x="1536700" y="11744454"/>
              <a:ext cx="2915631" cy="15106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484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900" b="1" i="0" u="none" strike="noStrike" kern="1200" cap="none" spc="15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D98DF52-A8C0-151F-F3F7-624BAE6F059A}"/>
              </a:ext>
            </a:extLst>
          </p:cNvPr>
          <p:cNvSpPr txBox="1"/>
          <p:nvPr/>
        </p:nvSpPr>
        <p:spPr>
          <a:xfrm>
            <a:off x="393700" y="1151247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125" indent="-365125"/>
            <a:r>
              <a:rPr kumimoji="1" lang="ja-JP" altLang="en-US" sz="2400" b="1" dirty="0">
                <a:solidFill>
                  <a:schemeClr val="accent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◇いずれか使いやすいものを選択し、文章や画像を挿入したパーツを作成いただいてポスターに組み込んでください。</a:t>
            </a:r>
            <a:endParaRPr kumimoji="1" lang="en-US" altLang="ja-JP" sz="2400" b="1" dirty="0">
              <a:solidFill>
                <a:schemeClr val="accent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889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B33D8711-C798-B0AF-D37C-701661A10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0291" y="8782050"/>
            <a:ext cx="5754637" cy="6660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66540" y="5353050"/>
            <a:ext cx="5360034" cy="157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">
              <a:lnSpc>
                <a:spcPts val="6090"/>
              </a:lnSpc>
              <a:spcBef>
                <a:spcPts val="100"/>
              </a:spcBef>
            </a:pPr>
            <a:r>
              <a:rPr spc="180" dirty="0"/>
              <a:t>あなた</a:t>
            </a:r>
            <a:r>
              <a:rPr sz="4300" spc="360" dirty="0"/>
              <a:t>を</a:t>
            </a:r>
            <a:r>
              <a:rPr sz="5400" spc="60" dirty="0"/>
              <a:t>変える</a:t>
            </a:r>
            <a:endParaRPr sz="5400" dirty="0"/>
          </a:p>
          <a:p>
            <a:pPr marL="12700">
              <a:lnSpc>
                <a:spcPts val="6090"/>
              </a:lnSpc>
            </a:pPr>
            <a:r>
              <a:rPr spc="5" dirty="0"/>
              <a:t>「エコ通勤」</a:t>
            </a:r>
            <a:r>
              <a:rPr sz="4300" spc="-90" dirty="0"/>
              <a:t>の</a:t>
            </a:r>
            <a:r>
              <a:rPr sz="5400" spc="10" dirty="0"/>
              <a:t>ススメ</a:t>
            </a:r>
            <a:endParaRPr sz="5400" dirty="0"/>
          </a:p>
        </p:txBody>
      </p:sp>
      <p:sp>
        <p:nvSpPr>
          <p:cNvPr id="3" name="object 3"/>
          <p:cNvSpPr txBox="1"/>
          <p:nvPr/>
        </p:nvSpPr>
        <p:spPr>
          <a:xfrm>
            <a:off x="4977765" y="7004575"/>
            <a:ext cx="5321935" cy="182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クルマを使わず、電車やバス、自転車、徒歩等で通勤する。</a:t>
            </a:r>
            <a:r>
              <a:rPr sz="1600" b="1" spc="500" dirty="0">
                <a:solidFill>
                  <a:srgbClr val="231F20"/>
                </a:solidFill>
                <a:latin typeface="Meiryo UI"/>
                <a:cs typeface="Meiryo UI"/>
              </a:rPr>
              <a:t>  </a:t>
            </a:r>
            <a:endParaRPr lang="en-US" sz="1600" b="1" spc="500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すると、いつもの景色が変わります。あなたの健康が変わります。</a:t>
            </a:r>
            <a:endParaRPr sz="1600" b="1" dirty="0"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みんなで実践すれば、地域が、地球環境が、変わっていきます。</a:t>
            </a:r>
            <a:endParaRPr lang="en-US" sz="1600" b="1" spc="25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まずは、週一度からでも。まずは、あなたから。</a:t>
            </a:r>
            <a:endParaRPr sz="1600" b="1" dirty="0">
              <a:latin typeface="Meiryo UI"/>
              <a:cs typeface="Meiryo UI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1600" b="1" dirty="0">
                <a:solidFill>
                  <a:srgbClr val="231F20"/>
                </a:solidFill>
                <a:latin typeface="Meiryo UI"/>
                <a:cs typeface="Meiryo UI"/>
              </a:rPr>
              <a:t>エコ通勤のメリットを、体感してみませんか</a:t>
            </a:r>
            <a:r>
              <a:rPr sz="1600" b="1" spc="-50" dirty="0">
                <a:solidFill>
                  <a:srgbClr val="231F20"/>
                </a:solidFill>
                <a:latin typeface="Meiryo UI"/>
                <a:cs typeface="Meiryo UI"/>
              </a:rPr>
              <a:t>︖</a:t>
            </a:r>
            <a:endParaRPr sz="1600" b="1" dirty="0">
              <a:latin typeface="Meiryo UI"/>
              <a:cs typeface="Meiryo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4360424"/>
            <a:ext cx="10692130" cy="760095"/>
          </a:xfrm>
          <a:custGeom>
            <a:avLst/>
            <a:gdLst/>
            <a:ahLst/>
            <a:cxnLst/>
            <a:rect l="l" t="t" r="r" b="b"/>
            <a:pathLst>
              <a:path w="10692130" h="760094">
                <a:moveTo>
                  <a:pt x="0" y="0"/>
                </a:moveTo>
                <a:lnTo>
                  <a:pt x="0" y="759561"/>
                </a:lnTo>
                <a:lnTo>
                  <a:pt x="10692003" y="759561"/>
                </a:lnTo>
                <a:lnTo>
                  <a:pt x="10692003" y="694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79409" y="14186529"/>
            <a:ext cx="3873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231F20"/>
                </a:solidFill>
                <a:latin typeface="Meiryo UI"/>
                <a:cs typeface="Meiryo UI"/>
              </a:rPr>
              <a:t>2503A</a:t>
            </a:r>
            <a:endParaRPr sz="900" dirty="0">
              <a:latin typeface="Meiryo UI"/>
              <a:cs typeface="Meiryo U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pic>
        <p:nvPicPr>
          <p:cNvPr id="16" name="グラフィックス 15">
            <a:extLst>
              <a:ext uri="{FF2B5EF4-FFF2-40B4-BE49-F238E27FC236}">
                <a16:creationId xmlns:a16="http://schemas.microsoft.com/office/drawing/2014/main" id="{13DEA8F7-78C3-41B1-70DD-A4BEA079F8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7971" y="-115635"/>
            <a:ext cx="5754637" cy="6660000"/>
          </a:xfrm>
          <a:prstGeom prst="rect">
            <a:avLst/>
          </a:prstGeom>
        </p:spPr>
      </p:pic>
      <p:pic>
        <p:nvPicPr>
          <p:cNvPr id="20" name="グラフィックス 19">
            <a:extLst>
              <a:ext uri="{FF2B5EF4-FFF2-40B4-BE49-F238E27FC236}">
                <a16:creationId xmlns:a16="http://schemas.microsoft.com/office/drawing/2014/main" id="{7A13E66D-DC31-6EF3-0D08-13692505B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43429" y="345793"/>
            <a:ext cx="3862606" cy="4500000"/>
          </a:xfrm>
          <a:prstGeom prst="rect">
            <a:avLst/>
          </a:prstGeom>
        </p:spPr>
      </p:pic>
      <p:pic>
        <p:nvPicPr>
          <p:cNvPr id="22" name="グラフィックス 21">
            <a:extLst>
              <a:ext uri="{FF2B5EF4-FFF2-40B4-BE49-F238E27FC236}">
                <a16:creationId xmlns:a16="http://schemas.microsoft.com/office/drawing/2014/main" id="{ECBD4F25-2D95-70C8-64A2-B77459676F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3940" y="5938369"/>
            <a:ext cx="3862606" cy="4500000"/>
          </a:xfrm>
          <a:prstGeom prst="rect">
            <a:avLst/>
          </a:prstGeom>
        </p:spPr>
      </p:pic>
      <p:pic>
        <p:nvPicPr>
          <p:cNvPr id="24" name="グラフィックス 23">
            <a:extLst>
              <a:ext uri="{FF2B5EF4-FFF2-40B4-BE49-F238E27FC236}">
                <a16:creationId xmlns:a16="http://schemas.microsoft.com/office/drawing/2014/main" id="{295030AF-A02A-7CDA-E0C8-B8D9DBE290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9500" y="9825099"/>
            <a:ext cx="3862606" cy="45000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</a:t>
            </a:r>
            <a:r>
              <a:rPr spc="-30" dirty="0" err="1"/>
              <a:t>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6303529-575C-FF2F-E970-B55A1335E536}"/>
              </a:ext>
            </a:extLst>
          </p:cNvPr>
          <p:cNvSpPr/>
          <p:nvPr/>
        </p:nvSpPr>
        <p:spPr>
          <a:xfrm>
            <a:off x="7788329" y="92820"/>
            <a:ext cx="267843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参考例①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A6BDE-11B7-2B30-12C8-3BA4010C2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910EA9EA-9837-91E9-241F-7EDA92BD6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0291" y="8782050"/>
            <a:ext cx="5754637" cy="6660000"/>
          </a:xfrm>
          <a:prstGeom prst="rect">
            <a:avLst/>
          </a:prstGeom>
        </p:spPr>
      </p:pic>
      <p:sp>
        <p:nvSpPr>
          <p:cNvPr id="2" name="object 2">
            <a:extLst>
              <a:ext uri="{FF2B5EF4-FFF2-40B4-BE49-F238E27FC236}">
                <a16:creationId xmlns:a16="http://schemas.microsoft.com/office/drawing/2014/main" id="{51CD7165-8459-E50E-C670-B71C6F034E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66540" y="5353050"/>
            <a:ext cx="5360034" cy="157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">
              <a:lnSpc>
                <a:spcPts val="6090"/>
              </a:lnSpc>
              <a:spcBef>
                <a:spcPts val="100"/>
              </a:spcBef>
            </a:pPr>
            <a:r>
              <a:rPr spc="180" dirty="0"/>
              <a:t>あなた</a:t>
            </a:r>
            <a:r>
              <a:rPr sz="4300" spc="360" dirty="0"/>
              <a:t>を</a:t>
            </a:r>
            <a:r>
              <a:rPr sz="5400" spc="60" dirty="0"/>
              <a:t>変える</a:t>
            </a:r>
            <a:endParaRPr sz="5400" dirty="0"/>
          </a:p>
          <a:p>
            <a:pPr marL="12700">
              <a:lnSpc>
                <a:spcPts val="6090"/>
              </a:lnSpc>
            </a:pPr>
            <a:r>
              <a:rPr spc="5" dirty="0"/>
              <a:t>「エコ通勤」</a:t>
            </a:r>
            <a:r>
              <a:rPr sz="4300" spc="-90" dirty="0"/>
              <a:t>の</a:t>
            </a:r>
            <a:r>
              <a:rPr sz="5400" spc="10" dirty="0"/>
              <a:t>ススメ</a:t>
            </a:r>
            <a:endParaRPr sz="540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844E273-46BE-63A6-7398-35C5646B1ACC}"/>
              </a:ext>
            </a:extLst>
          </p:cNvPr>
          <p:cNvSpPr txBox="1"/>
          <p:nvPr/>
        </p:nvSpPr>
        <p:spPr>
          <a:xfrm>
            <a:off x="4977765" y="7004575"/>
            <a:ext cx="5321935" cy="182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クルマを使わず、電車やバス、自転車、徒歩等で通勤する。</a:t>
            </a:r>
            <a:r>
              <a:rPr sz="1600" b="1" spc="500" dirty="0">
                <a:solidFill>
                  <a:srgbClr val="231F20"/>
                </a:solidFill>
                <a:latin typeface="Meiryo UI"/>
                <a:cs typeface="Meiryo UI"/>
              </a:rPr>
              <a:t>  </a:t>
            </a:r>
            <a:endParaRPr lang="en-US" sz="1600" b="1" spc="500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76835">
              <a:lnSpc>
                <a:spcPct val="1458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Meiryo UI"/>
                <a:cs typeface="Meiryo UI"/>
              </a:rPr>
              <a:t>すると、いつもの景色が変わります。あなたの健康が変わります。</a:t>
            </a:r>
            <a:endParaRPr sz="1600" b="1" dirty="0"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みんなで実践すれば、地域が、地球環境が、変わっていきます。</a:t>
            </a:r>
            <a:endParaRPr lang="en-US" sz="1600" b="1" spc="25" dirty="0">
              <a:solidFill>
                <a:srgbClr val="231F20"/>
              </a:solidFill>
              <a:latin typeface="Meiryo UI"/>
              <a:cs typeface="Meiryo UI"/>
            </a:endParaRPr>
          </a:p>
          <a:p>
            <a:pPr marL="12700" marR="5080">
              <a:lnSpc>
                <a:spcPct val="145800"/>
              </a:lnSpc>
            </a:pPr>
            <a:r>
              <a:rPr sz="1600" b="1" spc="25" dirty="0">
                <a:solidFill>
                  <a:srgbClr val="231F20"/>
                </a:solidFill>
                <a:latin typeface="Meiryo UI"/>
                <a:cs typeface="Meiryo UI"/>
              </a:rPr>
              <a:t>まずは、週一度からでも。まずは、あなたから。</a:t>
            </a:r>
            <a:endParaRPr sz="1600" b="1" dirty="0">
              <a:latin typeface="Meiryo UI"/>
              <a:cs typeface="Meiryo UI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1600" b="1" dirty="0">
                <a:solidFill>
                  <a:srgbClr val="231F20"/>
                </a:solidFill>
                <a:latin typeface="Meiryo UI"/>
                <a:cs typeface="Meiryo UI"/>
              </a:rPr>
              <a:t>エコ通勤のメリットを、体感してみませんか</a:t>
            </a:r>
            <a:r>
              <a:rPr sz="1600" b="1" spc="-50" dirty="0">
                <a:solidFill>
                  <a:srgbClr val="231F20"/>
                </a:solidFill>
                <a:latin typeface="Meiryo UI"/>
                <a:cs typeface="Meiryo UI"/>
              </a:rPr>
              <a:t>︖</a:t>
            </a:r>
            <a:endParaRPr sz="1600" b="1" dirty="0">
              <a:latin typeface="Meiryo UI"/>
              <a:cs typeface="Meiryo UI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E6DB58DA-DB0A-4DED-AF05-971246CAC6C7}"/>
              </a:ext>
            </a:extLst>
          </p:cNvPr>
          <p:cNvSpPr/>
          <p:nvPr/>
        </p:nvSpPr>
        <p:spPr>
          <a:xfrm>
            <a:off x="0" y="14360424"/>
            <a:ext cx="10692130" cy="760095"/>
          </a:xfrm>
          <a:custGeom>
            <a:avLst/>
            <a:gdLst/>
            <a:ahLst/>
            <a:cxnLst/>
            <a:rect l="l" t="t" r="r" b="b"/>
            <a:pathLst>
              <a:path w="10692130" h="760094">
                <a:moveTo>
                  <a:pt x="0" y="0"/>
                </a:moveTo>
                <a:lnTo>
                  <a:pt x="0" y="759561"/>
                </a:lnTo>
                <a:lnTo>
                  <a:pt x="10692003" y="759561"/>
                </a:lnTo>
                <a:lnTo>
                  <a:pt x="10692003" y="6943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4B5BAF9-D5E3-6816-0115-E92C246EBDB7}"/>
              </a:ext>
            </a:extLst>
          </p:cNvPr>
          <p:cNvSpPr txBox="1"/>
          <p:nvPr/>
        </p:nvSpPr>
        <p:spPr>
          <a:xfrm>
            <a:off x="10079409" y="14186529"/>
            <a:ext cx="38735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231F20"/>
                </a:solidFill>
                <a:latin typeface="Meiryo UI"/>
                <a:cs typeface="Meiryo UI"/>
              </a:rPr>
              <a:t>2503</a:t>
            </a:r>
            <a:r>
              <a:rPr lang="en-US" sz="900" spc="-10" dirty="0">
                <a:solidFill>
                  <a:srgbClr val="231F20"/>
                </a:solidFill>
                <a:latin typeface="Meiryo UI"/>
                <a:cs typeface="Meiryo UI"/>
              </a:rPr>
              <a:t>B</a:t>
            </a:r>
            <a:endParaRPr sz="900" dirty="0">
              <a:latin typeface="Meiryo UI"/>
              <a:cs typeface="Meiryo UI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F1405F2-F8D4-CFD8-631E-A8E72C008E31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30" dirty="0"/>
              <a:t>国土交通省 総合政策局 参事官</a:t>
            </a:r>
            <a:r>
              <a:rPr dirty="0"/>
              <a:t>（交通産業</a:t>
            </a:r>
            <a:r>
              <a:rPr spc="-450" dirty="0"/>
              <a:t>）</a:t>
            </a:r>
            <a:r>
              <a:rPr spc="-50" dirty="0"/>
              <a:t>室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pc="-30" dirty="0"/>
              <a:t>公益財団法人交通エコロジー・モビリティ財団 交通環境対策部</a:t>
            </a:r>
          </a:p>
        </p:txBody>
      </p:sp>
      <p:pic>
        <p:nvPicPr>
          <p:cNvPr id="16" name="グラフィックス 15">
            <a:extLst>
              <a:ext uri="{FF2B5EF4-FFF2-40B4-BE49-F238E27FC236}">
                <a16:creationId xmlns:a16="http://schemas.microsoft.com/office/drawing/2014/main" id="{BCDA6327-D8AB-6CD8-8627-F800B9ADA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7971" y="-115635"/>
            <a:ext cx="5754637" cy="6660000"/>
          </a:xfrm>
          <a:prstGeom prst="rect">
            <a:avLst/>
          </a:prstGeom>
        </p:spPr>
      </p:pic>
      <p:pic>
        <p:nvPicPr>
          <p:cNvPr id="20" name="グラフィックス 19">
            <a:extLst>
              <a:ext uri="{FF2B5EF4-FFF2-40B4-BE49-F238E27FC236}">
                <a16:creationId xmlns:a16="http://schemas.microsoft.com/office/drawing/2014/main" id="{29263BD6-8145-E7EA-F6D8-72DBB01080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443429" y="345793"/>
            <a:ext cx="3862606" cy="4499999"/>
          </a:xfrm>
          <a:prstGeom prst="rect">
            <a:avLst/>
          </a:prstGeom>
        </p:spPr>
      </p:pic>
      <p:pic>
        <p:nvPicPr>
          <p:cNvPr id="22" name="グラフィックス 21">
            <a:extLst>
              <a:ext uri="{FF2B5EF4-FFF2-40B4-BE49-F238E27FC236}">
                <a16:creationId xmlns:a16="http://schemas.microsoft.com/office/drawing/2014/main" id="{014F27ED-2F68-C077-92DD-27BFEB8838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2351" y="5667132"/>
            <a:ext cx="3862606" cy="4499999"/>
          </a:xfrm>
          <a:prstGeom prst="rect">
            <a:avLst/>
          </a:prstGeom>
        </p:spPr>
      </p:pic>
      <p:pic>
        <p:nvPicPr>
          <p:cNvPr id="24" name="グラフィックス 23">
            <a:extLst>
              <a:ext uri="{FF2B5EF4-FFF2-40B4-BE49-F238E27FC236}">
                <a16:creationId xmlns:a16="http://schemas.microsoft.com/office/drawing/2014/main" id="{EA11263B-7B53-6065-2A6E-3BEAB20FB0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9500" y="9825099"/>
            <a:ext cx="3862606" cy="4500000"/>
          </a:xfrm>
          <a:prstGeom prst="rect">
            <a:avLst/>
          </a:prstGeom>
        </p:spPr>
      </p:pic>
      <p:sp>
        <p:nvSpPr>
          <p:cNvPr id="6" name="object 6">
            <a:extLst>
              <a:ext uri="{FF2B5EF4-FFF2-40B4-BE49-F238E27FC236}">
                <a16:creationId xmlns:a16="http://schemas.microsoft.com/office/drawing/2014/main" id="{135D8CCE-89BA-57A8-E974-0828B69308B1}"/>
              </a:ext>
            </a:extLst>
          </p:cNvPr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pc="-30" dirty="0"/>
              <a:t>（</a:t>
            </a:r>
            <a:r>
              <a:rPr spc="-30" dirty="0" err="1"/>
              <a:t>貴社の企業名を入れてください</a:t>
            </a:r>
            <a:r>
              <a:rPr spc="-50" dirty="0"/>
              <a:t>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57C8310-6827-A1A2-8B2E-B1DE34EF9E43}"/>
              </a:ext>
            </a:extLst>
          </p:cNvPr>
          <p:cNvSpPr/>
          <p:nvPr/>
        </p:nvSpPr>
        <p:spPr>
          <a:xfrm>
            <a:off x="7788329" y="92820"/>
            <a:ext cx="267843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参考例②</a:t>
            </a:r>
          </a:p>
        </p:txBody>
      </p:sp>
    </p:spTree>
    <p:extLst>
      <p:ext uri="{BB962C8B-B14F-4D97-AF65-F5344CB8AC3E}">
        <p14:creationId xmlns:p14="http://schemas.microsoft.com/office/powerpoint/2010/main" val="2346354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541</Words>
  <PresentationFormat>ユーザー設定</PresentationFormat>
  <Paragraphs>58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BIZ UDPゴシック</vt:lpstr>
      <vt:lpstr>Meiryo UI</vt:lpstr>
      <vt:lpstr>メイリオ</vt:lpstr>
      <vt:lpstr>游ゴシック</vt:lpstr>
      <vt:lpstr>Calibri</vt:lpstr>
      <vt:lpstr>Office Theme</vt:lpstr>
      <vt:lpstr>あなたを変える 「エコ通勤」のススメ</vt:lpstr>
      <vt:lpstr>PowerPoint プレゼンテーション</vt:lpstr>
      <vt:lpstr>PowerPoint プレゼンテーション</vt:lpstr>
      <vt:lpstr>あなたを変える 「エコ通勤」のススメ</vt:lpstr>
      <vt:lpstr>あなたを変える 「エコ通勤」のススメ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2025-03-16T12:01:34Z</dcterms:created>
  <dcterms:modified xsi:type="dcterms:W3CDTF">2025-03-19T09:34:31Z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2025-03-16T00:00:00Z</vt:filetime>
  </property>
  <property fmtid="{D5CDD505-2E9C-101B-9397-08002B2CF9AE}" pid="3" name="Creator">
    <vt:lpwstr>Adobe Illustrator CS5.1</vt:lpwstr>
  </property>
  <property fmtid="{D5CDD505-2E9C-101B-9397-08002B2CF9AE}" pid="4" name="LastSaved">
    <vt:filetime>2025-03-16T00:00:00Z</vt:filetime>
  </property>
  <property fmtid="{D5CDD505-2E9C-101B-9397-08002B2CF9AE}" pid="5" name="Producer">
    <vt:lpwstr>Adobe PDF library 9.90</vt:lpwstr>
  </property>
</Properties>
</file>