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g+DqGu5Z7QnyD4mdQSLFFW0ust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31"/>
    <p:restoredTop sz="94671"/>
  </p:normalViewPr>
  <p:slideViewPr>
    <p:cSldViewPr snapToGrid="0" snapToObjects="1">
      <p:cViewPr varScale="1">
        <p:scale>
          <a:sx n="72" d="100"/>
          <a:sy n="72" d="100"/>
        </p:scale>
        <p:origin x="286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表紙</a:t>
            </a: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1" name="Google Shape;32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よてい（左）</a:t>
            </a:r>
            <a:endParaRPr/>
          </a:p>
        </p:txBody>
      </p:sp>
      <p:sp>
        <p:nvSpPr>
          <p:cNvPr id="322" name="Google Shape;322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2" name="Google Shape;36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363" name="Google Shape;363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5" name="Google Shape;385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386" name="Google Shape;386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9" name="Google Shape;419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420" name="Google Shape;420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0" name="Google Shape;46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461" name="Google Shape;461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4" name="Google Shape;484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485" name="Google Shape;485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3" name="Google Shape;513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514" name="Google Shape;514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2" name="Google Shape;542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543" name="Google Shape;543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5" name="Google Shape;565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566" name="Google Shape;566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0" name="Google Shape;590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 dirty="0"/>
          </a:p>
        </p:txBody>
      </p:sp>
      <p:sp>
        <p:nvSpPr>
          <p:cNvPr id="591" name="Google Shape;591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たびの目的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・いずおおしまに ふねに のって たび するよ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・しま の ほんもの の だいしぜん で あそぼう（まなぼう）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・きみなり の もくひょう を かいてみよう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・参加者向けの目標記載スペース設ける</a:t>
            </a:r>
            <a:endParaRPr/>
          </a:p>
        </p:txBody>
      </p:sp>
      <p:sp>
        <p:nvSpPr>
          <p:cNvPr id="101" name="Google Shape;101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4" name="Google Shape;624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625" name="Google Shape;625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5" name="Google Shape;655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656" name="Google Shape;656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2" name="Google Shape;672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673" name="Google Shape;673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4" name="Google Shape;704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705" name="Google Shape;705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6" name="Google Shape;736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 dirty="0"/>
          </a:p>
        </p:txBody>
      </p:sp>
      <p:sp>
        <p:nvSpPr>
          <p:cNvPr id="737" name="Google Shape;737;p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0" name="Google Shape;770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771" name="Google Shape;771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9" name="Google Shape;799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800" name="Google Shape;800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0" name="Google Shape;820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821" name="Google Shape;821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9" name="Google Shape;839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840" name="Google Shape;840;p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8" name="Google Shape;868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869" name="Google Shape;869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ja-JP" sz="1200" b="1"/>
              <a:t>いっしょに たびする ひとたち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・あんないにん ：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　こばやし のぞみ さん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・あどばいざー：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　はしぐち さん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・えこもざいだん ：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　たかはし さん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　さわだ さん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・しまのひとびと：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　ちば さん（こーでぃねーたー）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　いとう さん（おたすけやく）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　あおぬま さん（かめらまん）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・笑顔の写真</a:t>
            </a:r>
            <a:endParaRPr/>
          </a:p>
        </p:txBody>
      </p:sp>
      <p:sp>
        <p:nvSpPr>
          <p:cNvPr id="131" name="Google Shape;13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3" name="Google Shape;893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894" name="Google Shape;894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8" name="Google Shape;918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919" name="Google Shape;919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31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6" name="Google Shape;946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947" name="Google Shape;947;p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32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7" name="Google Shape;967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968" name="Google Shape;968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33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7" name="Google Shape;997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998" name="Google Shape;998;p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34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9" name="Google Shape;1029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1030" name="Google Shape;1030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35</a:t>
            </a:fld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Google Shape;1054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5" name="Google Shape;1055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1056" name="Google Shape;1056;p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36</a:t>
            </a:fld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Google Shape;108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1" name="Google Shape;1081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1082" name="Google Shape;1082;p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37</a:t>
            </a:fld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Google Shape;1098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9" name="Google Shape;1099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1100" name="Google Shape;1100;p3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38</a:t>
            </a:fld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0" name="Google Shape;1110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/>
          </a:p>
        </p:txBody>
      </p:sp>
      <p:sp>
        <p:nvSpPr>
          <p:cNvPr id="1111" name="Google Shape;1111;p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39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じゅんび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＊ふく：きがえ（３にちぶん）、したぎ（３日分）、ぼうし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　＊そのた：たおる、はみがきせっと、せんがんどうぐ、おこずかい、りゅっくさっく、すいとう、はんかち、てぃっしゅ、おやつ、よいどめ、じょうびやく、ひやけどめ</a:t>
            </a:r>
            <a:endParaRPr/>
          </a:p>
        </p:txBody>
      </p:sp>
      <p:sp>
        <p:nvSpPr>
          <p:cNvPr id="162" name="Google Shape;16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4</a:t>
            </a:fld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1125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6" name="Google Shape;1126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よてい（右）</a:t>
            </a:r>
            <a:endParaRPr dirty="0"/>
          </a:p>
        </p:txBody>
      </p:sp>
      <p:sp>
        <p:nvSpPr>
          <p:cNvPr id="1127" name="Google Shape;1127;p4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40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いずおおしま について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・ザブン「とうきょう から　100kmの ところ にあるよ」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・ドカン「たくさん の ふんか の れきし があるよ」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・ヒラリ「ゆたかな　どうしょくぶつ が たくさん。とくに つばき が ゆうめい だよ」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・センターに大島の地図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・キャラたちが大島の特徴を教えてくれる構図</a:t>
            </a:r>
            <a:endParaRPr/>
          </a:p>
        </p:txBody>
      </p:sp>
      <p:sp>
        <p:nvSpPr>
          <p:cNvPr id="176" name="Google Shape;176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さるびあまる について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・キャプテン「ふね の　おおきさ じょうせんにんずう はやさ せつび のしょうかい を するよ」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「ちなみに ”さるびあ”とは〜〜〜」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・センターにさるびあ丸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・キャプテンが船について教えてくれる構図</a:t>
            </a:r>
            <a:endParaRPr/>
          </a:p>
        </p:txBody>
      </p:sp>
      <p:sp>
        <p:nvSpPr>
          <p:cNvPr id="195" name="Google Shape;195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さるびあまる の せつび に ついて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ja-JP"/>
              <a:t>キャプテン「さるびあ まる の なか を しょうかい するよ！」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・各部屋の写真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・キャプテンが船について教えてくれる構図</a:t>
            </a:r>
            <a:endParaRPr/>
          </a:p>
        </p:txBody>
      </p:sp>
      <p:sp>
        <p:nvSpPr>
          <p:cNvPr id="209" name="Google Shape;209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3" name="Google Shape;24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よてい（左）</a:t>
            </a:r>
            <a:endParaRPr/>
          </a:p>
        </p:txBody>
      </p:sp>
      <p:sp>
        <p:nvSpPr>
          <p:cNvPr id="244" name="Google Shape;244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6" name="Google Shape;27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よてい（左）</a:t>
            </a:r>
            <a:endParaRPr/>
          </a:p>
        </p:txBody>
      </p:sp>
      <p:sp>
        <p:nvSpPr>
          <p:cNvPr id="277" name="Google Shape;277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2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2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4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1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51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5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5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2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52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5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5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3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3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4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4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5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5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5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4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6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6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46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6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46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7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9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9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49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4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0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50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5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5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1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1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/>
        </p:nvSpPr>
        <p:spPr>
          <a:xfrm>
            <a:off x="194400" y="655800"/>
            <a:ext cx="6663600" cy="1313396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タイトル</a:t>
            </a:r>
            <a:endParaRPr lang="en-US" altLang="ja-JP" sz="37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〜</a:t>
            </a:r>
            <a:r>
              <a:rPr lang="ja-JP" alt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サブタイトル</a:t>
            </a:r>
            <a:r>
              <a:rPr lang="ja-JP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〜</a:t>
            </a:r>
            <a:endParaRPr sz="3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616650" y="7766900"/>
            <a:ext cx="5624700" cy="1621500"/>
          </a:xfrm>
          <a:prstGeom prst="roundRect">
            <a:avLst>
              <a:gd name="adj" fmla="val 16667"/>
            </a:avLst>
          </a:prstGeom>
          <a:solidFill>
            <a:srgbClr val="1155CC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r>
              <a:rPr lang="ja-JP" altLang="en-US" sz="2000" b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sz="2000" b="1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ねん</a:t>
            </a:r>
            <a:endParaRPr sz="20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　　</a:t>
            </a:r>
            <a:r>
              <a:rPr lang="ja-JP" altLang="en-US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〇</a:t>
            </a:r>
            <a:r>
              <a:rPr lang="ja-JP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がつ </a:t>
            </a:r>
            <a:r>
              <a:rPr lang="ja-JP" altLang="en-US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にち（</a:t>
            </a:r>
            <a:r>
              <a:rPr lang="ja-JP" altLang="en-US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　　</a:t>
            </a:r>
            <a:r>
              <a:rPr lang="ja-JP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）</a:t>
            </a:r>
            <a:endParaRPr sz="20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　　　〜 </a:t>
            </a:r>
            <a:r>
              <a:rPr lang="ja-JP" altLang="en-US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◯◯</a:t>
            </a:r>
            <a:r>
              <a:rPr lang="ja-JP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がつ </a:t>
            </a:r>
            <a:r>
              <a:rPr lang="ja-JP" altLang="en-US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◯◯</a:t>
            </a:r>
            <a:r>
              <a:rPr lang="ja-JP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にち（</a:t>
            </a:r>
            <a:r>
              <a:rPr lang="ja-JP" altLang="en-US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　　　</a:t>
            </a:r>
            <a:r>
              <a:rPr lang="ja-JP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）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7" name="Google Shape;97;p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200" cy="5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0"/>
          <p:cNvSpPr txBox="1"/>
          <p:nvPr/>
        </p:nvSpPr>
        <p:spPr>
          <a:xfrm>
            <a:off x="205353" y="299905"/>
            <a:ext cx="644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3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よてい（３にちめ）</a:t>
            </a:r>
            <a:endParaRPr sz="3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6" name="Google Shape;326;p10"/>
          <p:cNvCxnSpPr/>
          <p:nvPr/>
        </p:nvCxnSpPr>
        <p:spPr>
          <a:xfrm>
            <a:off x="205353" y="1047145"/>
            <a:ext cx="65054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7" name="Google Shape;327;p10"/>
          <p:cNvSpPr/>
          <p:nvPr/>
        </p:nvSpPr>
        <p:spPr>
          <a:xfrm>
            <a:off x="205352" y="1429460"/>
            <a:ext cx="3036612" cy="946963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ごぜん〇〇じ〇〇ふん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28" name="Google Shape;328;p10"/>
          <p:cNvSpPr/>
          <p:nvPr/>
        </p:nvSpPr>
        <p:spPr>
          <a:xfrm>
            <a:off x="3929004" y="1876722"/>
            <a:ext cx="2523623" cy="781671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ごぜん〇〇じ〇〇ふん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0"/>
          <p:cNvSpPr/>
          <p:nvPr/>
        </p:nvSpPr>
        <p:spPr>
          <a:xfrm>
            <a:off x="230475" y="3019850"/>
            <a:ext cx="2937600" cy="8703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ごぜん〇〇じ〇〇ふん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0"/>
          <p:cNvSpPr/>
          <p:nvPr/>
        </p:nvSpPr>
        <p:spPr>
          <a:xfrm>
            <a:off x="3688500" y="3843475"/>
            <a:ext cx="2766300" cy="8703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ごぜん〇〇じ〇〇ふん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0"/>
          <p:cNvSpPr/>
          <p:nvPr/>
        </p:nvSpPr>
        <p:spPr>
          <a:xfrm>
            <a:off x="230471" y="4768524"/>
            <a:ext cx="2766300" cy="10134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ごぜん〇〇じ〇〇ふん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2" name="Google Shape;332;p10"/>
          <p:cNvCxnSpPr/>
          <p:nvPr/>
        </p:nvCxnSpPr>
        <p:spPr>
          <a:xfrm>
            <a:off x="3227664" y="1583801"/>
            <a:ext cx="1434000" cy="354000"/>
          </a:xfrm>
          <a:prstGeom prst="curvedConnector3">
            <a:avLst>
              <a:gd name="adj1" fmla="val 118406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33" name="Google Shape;333;p10"/>
          <p:cNvCxnSpPr/>
          <p:nvPr/>
        </p:nvCxnSpPr>
        <p:spPr>
          <a:xfrm flipH="1">
            <a:off x="2280204" y="2493379"/>
            <a:ext cx="1648800" cy="485700"/>
          </a:xfrm>
          <a:prstGeom prst="curvedConnector3">
            <a:avLst>
              <a:gd name="adj1" fmla="val 98397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34" name="Google Shape;334;p10"/>
          <p:cNvCxnSpPr/>
          <p:nvPr/>
        </p:nvCxnSpPr>
        <p:spPr>
          <a:xfrm>
            <a:off x="3168072" y="3173797"/>
            <a:ext cx="2340300" cy="664200"/>
          </a:xfrm>
          <a:prstGeom prst="curvedConnector3">
            <a:avLst>
              <a:gd name="adj1" fmla="val 93443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35" name="Google Shape;335;p10"/>
          <p:cNvCxnSpPr>
            <a:endCxn id="331" idx="0"/>
          </p:cNvCxnSpPr>
          <p:nvPr/>
        </p:nvCxnSpPr>
        <p:spPr>
          <a:xfrm flipH="1">
            <a:off x="1613621" y="3987024"/>
            <a:ext cx="2071200" cy="781500"/>
          </a:xfrm>
          <a:prstGeom prst="curvedConnector2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36" name="Google Shape;336;p10"/>
          <p:cNvSpPr/>
          <p:nvPr/>
        </p:nvSpPr>
        <p:spPr>
          <a:xfrm>
            <a:off x="117277" y="1080523"/>
            <a:ext cx="609600" cy="595049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7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10"/>
          <p:cNvSpPr/>
          <p:nvPr/>
        </p:nvSpPr>
        <p:spPr>
          <a:xfrm>
            <a:off x="5896424" y="1536272"/>
            <a:ext cx="609600" cy="595049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8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10"/>
          <p:cNvSpPr/>
          <p:nvPr/>
        </p:nvSpPr>
        <p:spPr>
          <a:xfrm>
            <a:off x="117277" y="2658388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9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10"/>
          <p:cNvSpPr/>
          <p:nvPr/>
        </p:nvSpPr>
        <p:spPr>
          <a:xfrm>
            <a:off x="5919227" y="33833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20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10"/>
          <p:cNvSpPr/>
          <p:nvPr/>
        </p:nvSpPr>
        <p:spPr>
          <a:xfrm>
            <a:off x="3688500" y="5268175"/>
            <a:ext cx="2766300" cy="10197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ごぜん〇〇じ〇〇ふん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10"/>
          <p:cNvSpPr/>
          <p:nvPr/>
        </p:nvSpPr>
        <p:spPr>
          <a:xfrm>
            <a:off x="316050" y="6540800"/>
            <a:ext cx="2766300" cy="9471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ごご〇〇じ〇〇ふん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10"/>
          <p:cNvSpPr/>
          <p:nvPr/>
        </p:nvSpPr>
        <p:spPr>
          <a:xfrm>
            <a:off x="3886200" y="7090650"/>
            <a:ext cx="2568600" cy="8703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ごご〇〇じ〇〇ふん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3" name="Google Shape;343;p10"/>
          <p:cNvCxnSpPr/>
          <p:nvPr/>
        </p:nvCxnSpPr>
        <p:spPr>
          <a:xfrm flipH="1">
            <a:off x="1788096" y="5978338"/>
            <a:ext cx="1877100" cy="506700"/>
          </a:xfrm>
          <a:prstGeom prst="curvedConnector3">
            <a:avLst>
              <a:gd name="adj1" fmla="val 80736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44" name="Google Shape;344;p10"/>
          <p:cNvCxnSpPr/>
          <p:nvPr/>
        </p:nvCxnSpPr>
        <p:spPr>
          <a:xfrm>
            <a:off x="2987037" y="4927134"/>
            <a:ext cx="2233500" cy="297300"/>
          </a:xfrm>
          <a:prstGeom prst="curvedConnector2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45" name="Google Shape;345;p10"/>
          <p:cNvCxnSpPr/>
          <p:nvPr/>
        </p:nvCxnSpPr>
        <p:spPr>
          <a:xfrm>
            <a:off x="3042534" y="6655363"/>
            <a:ext cx="2122500" cy="339000"/>
          </a:xfrm>
          <a:prstGeom prst="curvedConnector3">
            <a:avLst>
              <a:gd name="adj1" fmla="val 62163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46" name="Google Shape;346;p10"/>
          <p:cNvSpPr/>
          <p:nvPr/>
        </p:nvSpPr>
        <p:spPr>
          <a:xfrm>
            <a:off x="315975" y="8138675"/>
            <a:ext cx="2766300" cy="10197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ごご〇〇じ〇〇ふん</a:t>
            </a:r>
          </a:p>
        </p:txBody>
      </p:sp>
      <p:cxnSp>
        <p:nvCxnSpPr>
          <p:cNvPr id="347" name="Google Shape;347;p10"/>
          <p:cNvCxnSpPr/>
          <p:nvPr/>
        </p:nvCxnSpPr>
        <p:spPr>
          <a:xfrm flipH="1">
            <a:off x="2017302" y="7694878"/>
            <a:ext cx="1877100" cy="506700"/>
          </a:xfrm>
          <a:prstGeom prst="curvedConnector3">
            <a:avLst>
              <a:gd name="adj1" fmla="val 107568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48" name="Google Shape;348;p10"/>
          <p:cNvSpPr/>
          <p:nvPr/>
        </p:nvSpPr>
        <p:spPr>
          <a:xfrm>
            <a:off x="117284" y="4230935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21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10"/>
          <p:cNvSpPr/>
          <p:nvPr/>
        </p:nvSpPr>
        <p:spPr>
          <a:xfrm>
            <a:off x="5964871" y="4886977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2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10"/>
          <p:cNvSpPr/>
          <p:nvPr/>
        </p:nvSpPr>
        <p:spPr>
          <a:xfrm>
            <a:off x="230471" y="7694881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5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10"/>
          <p:cNvSpPr/>
          <p:nvPr/>
        </p:nvSpPr>
        <p:spPr>
          <a:xfrm>
            <a:off x="5964871" y="6664639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4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10"/>
          <p:cNvSpPr/>
          <p:nvPr/>
        </p:nvSpPr>
        <p:spPr>
          <a:xfrm>
            <a:off x="230481" y="6184791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3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10"/>
          <p:cNvSpPr txBox="1">
            <a:spLocks noGrp="1"/>
          </p:cNvSpPr>
          <p:nvPr>
            <p:ph type="sldNum" idx="12"/>
          </p:nvPr>
        </p:nvSpPr>
        <p:spPr>
          <a:xfrm>
            <a:off x="5252303" y="9327853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10</a:t>
            </a:fld>
            <a:endParaRPr dirty="0"/>
          </a:p>
        </p:txBody>
      </p:sp>
      <p:sp>
        <p:nvSpPr>
          <p:cNvPr id="357" name="Google Shape;357;p10"/>
          <p:cNvSpPr/>
          <p:nvPr/>
        </p:nvSpPr>
        <p:spPr>
          <a:xfrm>
            <a:off x="3929015" y="8644319"/>
            <a:ext cx="2523600" cy="961775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ごご〇〇じ〇〇ふん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0"/>
          <p:cNvSpPr/>
          <p:nvPr/>
        </p:nvSpPr>
        <p:spPr>
          <a:xfrm>
            <a:off x="5964871" y="8273731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6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9" name="Google Shape;359;p10"/>
          <p:cNvCxnSpPr/>
          <p:nvPr/>
        </p:nvCxnSpPr>
        <p:spPr>
          <a:xfrm>
            <a:off x="3082287" y="8213747"/>
            <a:ext cx="2233500" cy="297300"/>
          </a:xfrm>
          <a:prstGeom prst="curvedConnector2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2116099-0679-E744-2FD0-BE11A218F10E}"/>
              </a:ext>
            </a:extLst>
          </p:cNvPr>
          <p:cNvSpPr/>
          <p:nvPr/>
        </p:nvSpPr>
        <p:spPr>
          <a:xfrm>
            <a:off x="252491" y="2796988"/>
            <a:ext cx="6416384" cy="35858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6" name="Google Shape;366;p11"/>
          <p:cNvSpPr/>
          <p:nvPr/>
        </p:nvSpPr>
        <p:spPr>
          <a:xfrm>
            <a:off x="509899" y="3631124"/>
            <a:ext cx="1117200" cy="14094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67" name="Google Shape;367;p11"/>
          <p:cNvCxnSpPr>
            <a:stCxn id="366" idx="4"/>
          </p:cNvCxnSpPr>
          <p:nvPr/>
        </p:nvCxnSpPr>
        <p:spPr>
          <a:xfrm>
            <a:off x="1068499" y="5040524"/>
            <a:ext cx="587400" cy="156900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68" name="Google Shape;368;p11"/>
          <p:cNvSpPr txBox="1"/>
          <p:nvPr/>
        </p:nvSpPr>
        <p:spPr>
          <a:xfrm>
            <a:off x="284654" y="6695468"/>
            <a:ext cx="65055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「あかい まるの ばしょ」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に しゅうごう</a:t>
            </a:r>
            <a:endParaRPr sz="2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en-US" altLang="ja-JP" sz="24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に のって たけしばえきに いくよ</a:t>
            </a:r>
            <a:endParaRPr dirty="0"/>
          </a:p>
        </p:txBody>
      </p:sp>
      <p:sp>
        <p:nvSpPr>
          <p:cNvPr id="369" name="Google Shape;369;p11"/>
          <p:cNvSpPr/>
          <p:nvPr/>
        </p:nvSpPr>
        <p:spPr>
          <a:xfrm>
            <a:off x="346375" y="8122402"/>
            <a:ext cx="6322500" cy="16509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11"/>
          <p:cNvSpPr/>
          <p:nvPr/>
        </p:nvSpPr>
        <p:spPr>
          <a:xfrm>
            <a:off x="388841" y="7890190"/>
            <a:ext cx="3474626" cy="4368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で まっている ひと</a:t>
            </a:r>
            <a:endParaRPr dirty="0"/>
          </a:p>
        </p:txBody>
      </p:sp>
      <p:sp>
        <p:nvSpPr>
          <p:cNvPr id="372" name="Google Shape;372;p11"/>
          <p:cNvSpPr txBox="1"/>
          <p:nvPr/>
        </p:nvSpPr>
        <p:spPr>
          <a:xfrm>
            <a:off x="1467694" y="9394219"/>
            <a:ext cx="1462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373" name="Google Shape;373;p11"/>
          <p:cNvSpPr txBox="1"/>
          <p:nvPr/>
        </p:nvSpPr>
        <p:spPr>
          <a:xfrm>
            <a:off x="4031827" y="9387883"/>
            <a:ext cx="1462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さん</a:t>
            </a:r>
            <a:endParaRPr dirty="0"/>
          </a:p>
        </p:txBody>
      </p:sp>
      <p:sp>
        <p:nvSpPr>
          <p:cNvPr id="374" name="Google Shape;374;p11"/>
          <p:cNvSpPr txBox="1">
            <a:spLocks noGrp="1"/>
          </p:cNvSpPr>
          <p:nvPr>
            <p:ph type="sldNum" idx="12"/>
          </p:nvPr>
        </p:nvSpPr>
        <p:spPr>
          <a:xfrm>
            <a:off x="5355314" y="9451833"/>
            <a:ext cx="1543200" cy="5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11</a:t>
            </a:fld>
            <a:endParaRPr/>
          </a:p>
        </p:txBody>
      </p:sp>
      <p:grpSp>
        <p:nvGrpSpPr>
          <p:cNvPr id="375" name="Google Shape;375;p11"/>
          <p:cNvGrpSpPr/>
          <p:nvPr/>
        </p:nvGrpSpPr>
        <p:grpSpPr>
          <a:xfrm>
            <a:off x="176297" y="96096"/>
            <a:ext cx="6722217" cy="2385689"/>
            <a:chOff x="176298" y="96096"/>
            <a:chExt cx="6722217" cy="2385689"/>
          </a:xfrm>
        </p:grpSpPr>
        <p:sp>
          <p:nvSpPr>
            <p:cNvPr id="376" name="Google Shape;376;p11"/>
            <p:cNvSpPr txBox="1"/>
            <p:nvPr/>
          </p:nvSpPr>
          <p:spPr>
            <a:xfrm>
              <a:off x="400977" y="96096"/>
              <a:ext cx="6447300" cy="954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〇〇〇〇〇〇〇〇</a:t>
              </a:r>
              <a:r>
                <a:rPr lang="ja-JP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に</a:t>
              </a:r>
              <a:endParaRPr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しゅうごう</a:t>
              </a:r>
              <a:r>
                <a:rPr lang="en-US" altLang="ja-JP" sz="2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altLang="en-US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するよ</a:t>
              </a:r>
              <a:endParaRPr dirty="0"/>
            </a:p>
          </p:txBody>
        </p:sp>
        <p:cxnSp>
          <p:nvCxnSpPr>
            <p:cNvPr id="377" name="Google Shape;377;p11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78" name="Google Shape;378;p11"/>
            <p:cNvSpPr/>
            <p:nvPr/>
          </p:nvSpPr>
          <p:spPr>
            <a:xfrm>
              <a:off x="252492" y="275614"/>
              <a:ext cx="609600" cy="5949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１</a:t>
              </a:r>
              <a:endParaRPr/>
            </a:p>
          </p:txBody>
        </p:sp>
        <p:pic>
          <p:nvPicPr>
            <p:cNvPr id="379" name="Google Shape;379;p11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0" name="Google Shape;380;p11"/>
            <p:cNvSpPr txBox="1"/>
            <p:nvPr/>
          </p:nvSpPr>
          <p:spPr>
            <a:xfrm>
              <a:off x="2554515" y="1397086"/>
              <a:ext cx="43440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〇〇〇〇〇〇〇〇</a:t>
              </a:r>
              <a:endParaRPr dirty="0"/>
            </a:p>
          </p:txBody>
        </p:sp>
      </p:grpSp>
      <p:sp>
        <p:nvSpPr>
          <p:cNvPr id="381" name="Google Shape;381;p11"/>
          <p:cNvSpPr/>
          <p:nvPr/>
        </p:nvSpPr>
        <p:spPr>
          <a:xfrm>
            <a:off x="2094473" y="5634338"/>
            <a:ext cx="28263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〇〇〇〇〇〇〇〇</a:t>
            </a:r>
            <a:endParaRPr b="1" dirty="0"/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967F33D0-DDA0-CB66-C17D-82D9563197B2}"/>
              </a:ext>
            </a:extLst>
          </p:cNvPr>
          <p:cNvSpPr/>
          <p:nvPr/>
        </p:nvSpPr>
        <p:spPr>
          <a:xfrm>
            <a:off x="1327881" y="4897532"/>
            <a:ext cx="990985" cy="96819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>
            <a:extLst>
              <a:ext uri="{FF2B5EF4-FFF2-40B4-BE49-F238E27FC236}">
                <a16:creationId xmlns:a16="http://schemas.microsoft.com/office/drawing/2014/main" id="{D5FC76A3-4F18-68B1-8B3B-5406C9517E0F}"/>
              </a:ext>
            </a:extLst>
          </p:cNvPr>
          <p:cNvSpPr/>
          <p:nvPr/>
        </p:nvSpPr>
        <p:spPr>
          <a:xfrm>
            <a:off x="1572002" y="8402387"/>
            <a:ext cx="990985" cy="96819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08F148BB-2595-2046-307A-DAC5D65CAA6C}"/>
              </a:ext>
            </a:extLst>
          </p:cNvPr>
          <p:cNvSpPr/>
          <p:nvPr/>
        </p:nvSpPr>
        <p:spPr>
          <a:xfrm>
            <a:off x="4231021" y="8384994"/>
            <a:ext cx="990985" cy="96819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0A9E384-6BE1-0D3C-6C14-1BB5549C8C32}"/>
              </a:ext>
            </a:extLst>
          </p:cNvPr>
          <p:cNvSpPr/>
          <p:nvPr/>
        </p:nvSpPr>
        <p:spPr>
          <a:xfrm>
            <a:off x="2454316" y="5743800"/>
            <a:ext cx="1917281" cy="16155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699A9EA-5136-28CA-6A88-1BC84A788094}"/>
              </a:ext>
            </a:extLst>
          </p:cNvPr>
          <p:cNvSpPr/>
          <p:nvPr/>
        </p:nvSpPr>
        <p:spPr>
          <a:xfrm>
            <a:off x="4769846" y="5743800"/>
            <a:ext cx="1917281" cy="16155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D307778-1CA3-9F9A-4402-E96343EB9D58}"/>
              </a:ext>
            </a:extLst>
          </p:cNvPr>
          <p:cNvSpPr/>
          <p:nvPr/>
        </p:nvSpPr>
        <p:spPr>
          <a:xfrm>
            <a:off x="242676" y="5743800"/>
            <a:ext cx="1917281" cy="16155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B0CDCF0-6F36-01AA-D2E9-37452633CB08}"/>
              </a:ext>
            </a:extLst>
          </p:cNvPr>
          <p:cNvSpPr/>
          <p:nvPr/>
        </p:nvSpPr>
        <p:spPr>
          <a:xfrm>
            <a:off x="3830450" y="3140817"/>
            <a:ext cx="2624649" cy="20750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2C13385-334E-8756-41DE-EC18D5F9D07E}"/>
              </a:ext>
            </a:extLst>
          </p:cNvPr>
          <p:cNvSpPr/>
          <p:nvPr/>
        </p:nvSpPr>
        <p:spPr>
          <a:xfrm>
            <a:off x="305076" y="3133832"/>
            <a:ext cx="2624649" cy="20750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9" name="Google Shape;389;p12"/>
          <p:cNvSpPr txBox="1"/>
          <p:nvPr/>
        </p:nvSpPr>
        <p:spPr>
          <a:xfrm>
            <a:off x="1512916" y="33250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12"/>
          <p:cNvSpPr txBox="1">
            <a:spLocks noGrp="1"/>
          </p:cNvSpPr>
          <p:nvPr>
            <p:ph type="sldNum" idx="12"/>
          </p:nvPr>
        </p:nvSpPr>
        <p:spPr>
          <a:xfrm>
            <a:off x="5314950" y="9419741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12</a:t>
            </a:fld>
            <a:endParaRPr/>
          </a:p>
        </p:txBody>
      </p:sp>
      <p:sp>
        <p:nvSpPr>
          <p:cNvPr id="392" name="Google Shape;392;p12"/>
          <p:cNvSpPr txBox="1"/>
          <p:nvPr/>
        </p:nvSpPr>
        <p:spPr>
          <a:xfrm>
            <a:off x="1829445" y="2481774"/>
            <a:ext cx="4344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に むかうよ！</a:t>
            </a:r>
            <a:endParaRPr sz="1700" dirty="0"/>
          </a:p>
        </p:txBody>
      </p:sp>
      <p:grpSp>
        <p:nvGrpSpPr>
          <p:cNvPr id="397" name="Google Shape;397;p12"/>
          <p:cNvGrpSpPr/>
          <p:nvPr/>
        </p:nvGrpSpPr>
        <p:grpSpPr>
          <a:xfrm>
            <a:off x="176297" y="275614"/>
            <a:ext cx="6809179" cy="2206171"/>
            <a:chOff x="176298" y="275614"/>
            <a:chExt cx="6809179" cy="2206171"/>
          </a:xfrm>
        </p:grpSpPr>
        <p:sp>
          <p:nvSpPr>
            <p:cNvPr id="398" name="Google Shape;398;p12"/>
            <p:cNvSpPr txBox="1"/>
            <p:nvPr/>
          </p:nvSpPr>
          <p:spPr>
            <a:xfrm>
              <a:off x="538177" y="336821"/>
              <a:ext cx="64473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に とうちゃく</a:t>
              </a:r>
              <a:endParaRPr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99" name="Google Shape;399;p12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00" name="Google Shape;400;p12"/>
            <p:cNvSpPr/>
            <p:nvPr/>
          </p:nvSpPr>
          <p:spPr>
            <a:xfrm>
              <a:off x="252492" y="275614"/>
              <a:ext cx="609600" cy="5949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latin typeface="Calibri"/>
                  <a:ea typeface="Calibri"/>
                  <a:cs typeface="Calibri"/>
                  <a:sym typeface="Calibri"/>
                </a:rPr>
                <a:t>２</a:t>
              </a:r>
              <a:endParaRPr/>
            </a:p>
          </p:txBody>
        </p:sp>
        <p:pic>
          <p:nvPicPr>
            <p:cNvPr id="401" name="Google Shape;401;p12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02" name="Google Shape;402;p12"/>
            <p:cNvSpPr txBox="1"/>
            <p:nvPr/>
          </p:nvSpPr>
          <p:spPr>
            <a:xfrm>
              <a:off x="2554515" y="1397086"/>
              <a:ext cx="43440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〇〇じ〇〇ふ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dirty="0"/>
            </a:p>
          </p:txBody>
        </p:sp>
      </p:grpSp>
      <p:sp>
        <p:nvSpPr>
          <p:cNvPr id="408" name="Google Shape;408;p12"/>
          <p:cNvSpPr/>
          <p:nvPr/>
        </p:nvSpPr>
        <p:spPr>
          <a:xfrm>
            <a:off x="2970100" y="3971399"/>
            <a:ext cx="978300" cy="394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12"/>
          <p:cNvSpPr/>
          <p:nvPr/>
        </p:nvSpPr>
        <p:spPr>
          <a:xfrm rot="9397000">
            <a:off x="1531858" y="5173664"/>
            <a:ext cx="2492183" cy="3575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12"/>
          <p:cNvSpPr/>
          <p:nvPr/>
        </p:nvSpPr>
        <p:spPr>
          <a:xfrm>
            <a:off x="4164475" y="6407599"/>
            <a:ext cx="978300" cy="369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p12"/>
          <p:cNvSpPr/>
          <p:nvPr/>
        </p:nvSpPr>
        <p:spPr>
          <a:xfrm>
            <a:off x="1933175" y="6465153"/>
            <a:ext cx="978300" cy="369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12"/>
          <p:cNvSpPr/>
          <p:nvPr/>
        </p:nvSpPr>
        <p:spPr>
          <a:xfrm>
            <a:off x="807780" y="4693800"/>
            <a:ext cx="18444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</a:t>
            </a:r>
            <a:r>
              <a:rPr lang="ja-JP" b="1"/>
              <a:t>を でる</a:t>
            </a:r>
            <a:endParaRPr b="1" dirty="0"/>
          </a:p>
        </p:txBody>
      </p:sp>
      <p:sp>
        <p:nvSpPr>
          <p:cNvPr id="413" name="Google Shape;413;p12"/>
          <p:cNvSpPr/>
          <p:nvPr/>
        </p:nvSpPr>
        <p:spPr>
          <a:xfrm>
            <a:off x="4164480" y="4693800"/>
            <a:ext cx="18444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</a:t>
            </a:r>
            <a:r>
              <a:rPr lang="ja-JP" b="1"/>
              <a:t>に むかう</a:t>
            </a:r>
            <a:endParaRPr b="1" dirty="0"/>
          </a:p>
        </p:txBody>
      </p:sp>
      <p:sp>
        <p:nvSpPr>
          <p:cNvPr id="414" name="Google Shape;414;p12"/>
          <p:cNvSpPr/>
          <p:nvPr/>
        </p:nvSpPr>
        <p:spPr>
          <a:xfrm>
            <a:off x="297775" y="6926525"/>
            <a:ext cx="16791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〇〇に</a:t>
            </a:r>
            <a:r>
              <a:rPr lang="ja-JP" b="1"/>
              <a:t> あるく</a:t>
            </a:r>
            <a:endParaRPr b="1" dirty="0"/>
          </a:p>
        </p:txBody>
      </p:sp>
      <p:sp>
        <p:nvSpPr>
          <p:cNvPr id="415" name="Google Shape;415;p12"/>
          <p:cNvSpPr/>
          <p:nvPr/>
        </p:nvSpPr>
        <p:spPr>
          <a:xfrm>
            <a:off x="2506801" y="6938763"/>
            <a:ext cx="18444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</a:t>
            </a:r>
            <a:r>
              <a:rPr lang="ja-JP" b="1"/>
              <a:t>を おりる</a:t>
            </a:r>
            <a:endParaRPr b="1" dirty="0"/>
          </a:p>
        </p:txBody>
      </p:sp>
      <p:sp>
        <p:nvSpPr>
          <p:cNvPr id="416" name="Google Shape;416;p12"/>
          <p:cNvSpPr/>
          <p:nvPr/>
        </p:nvSpPr>
        <p:spPr>
          <a:xfrm>
            <a:off x="4881125" y="6937600"/>
            <a:ext cx="16791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〇〇〇〇</a:t>
            </a:r>
            <a:r>
              <a:rPr lang="ja-JP" b="1"/>
              <a:t>に</a:t>
            </a:r>
            <a:endParaRPr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/>
              <a:t>とうちゃく</a:t>
            </a:r>
            <a:endParaRPr b="1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4FE7D074-F9E3-2076-5AB1-B4602CD906CE}"/>
              </a:ext>
            </a:extLst>
          </p:cNvPr>
          <p:cNvGrpSpPr/>
          <p:nvPr/>
        </p:nvGrpSpPr>
        <p:grpSpPr>
          <a:xfrm>
            <a:off x="267784" y="7637450"/>
            <a:ext cx="6322432" cy="2139083"/>
            <a:chOff x="267784" y="7637450"/>
            <a:chExt cx="6322432" cy="2139083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F6F09DD0-BF69-0261-3162-A436594FFE3A}"/>
                </a:ext>
              </a:extLst>
            </p:cNvPr>
            <p:cNvSpPr/>
            <p:nvPr/>
          </p:nvSpPr>
          <p:spPr>
            <a:xfrm>
              <a:off x="1942848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7E58056-0F55-9D60-1168-361749D68E57}"/>
                </a:ext>
              </a:extLst>
            </p:cNvPr>
            <p:cNvSpPr/>
            <p:nvPr/>
          </p:nvSpPr>
          <p:spPr>
            <a:xfrm>
              <a:off x="3519261" y="8238440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CE08CDF8-0B6E-A225-FD30-D7BFFFF112BC}"/>
                </a:ext>
              </a:extLst>
            </p:cNvPr>
            <p:cNvSpPr/>
            <p:nvPr/>
          </p:nvSpPr>
          <p:spPr>
            <a:xfrm>
              <a:off x="5063666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336642F-A591-7705-6E2E-936CDEE20D13}"/>
                </a:ext>
              </a:extLst>
            </p:cNvPr>
            <p:cNvSpPr/>
            <p:nvPr/>
          </p:nvSpPr>
          <p:spPr>
            <a:xfrm>
              <a:off x="448307" y="8244861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8" name="Google Shape;388;p12"/>
            <p:cNvSpPr/>
            <p:nvPr/>
          </p:nvSpPr>
          <p:spPr>
            <a:xfrm>
              <a:off x="267784" y="7808061"/>
              <a:ext cx="6322432" cy="1968472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12"/>
            <p:cNvSpPr/>
            <p:nvPr/>
          </p:nvSpPr>
          <p:spPr>
            <a:xfrm>
              <a:off x="272023" y="7637450"/>
              <a:ext cx="1974000" cy="436800"/>
            </a:xfrm>
            <a:prstGeom prst="roundRect">
              <a:avLst>
                <a:gd name="adj" fmla="val 16667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000" b="1">
                  <a:latin typeface="Calibri"/>
                  <a:cs typeface="Calibri"/>
                  <a:sym typeface="Calibri"/>
                </a:rPr>
                <a:t>トイレ</a:t>
              </a:r>
              <a:endParaRPr dirty="0"/>
            </a:p>
          </p:txBody>
        </p:sp>
        <p:sp>
          <p:nvSpPr>
            <p:cNvPr id="39" name="Google Shape;448;p13">
              <a:extLst>
                <a:ext uri="{FF2B5EF4-FFF2-40B4-BE49-F238E27FC236}">
                  <a16:creationId xmlns:a16="http://schemas.microsoft.com/office/drawing/2014/main" id="{780BAA12-0D85-F4B8-64EF-8C0C145B8F0E}"/>
                </a:ext>
              </a:extLst>
            </p:cNvPr>
            <p:cNvSpPr/>
            <p:nvPr/>
          </p:nvSpPr>
          <p:spPr>
            <a:xfrm>
              <a:off x="623399" y="9265841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300" b="1"/>
                <a:t>いりぐち</a:t>
              </a:r>
              <a:endParaRPr sz="1300" b="1" dirty="0"/>
            </a:p>
          </p:txBody>
        </p:sp>
        <p:sp>
          <p:nvSpPr>
            <p:cNvPr id="41" name="Google Shape;449;p13">
              <a:extLst>
                <a:ext uri="{FF2B5EF4-FFF2-40B4-BE49-F238E27FC236}">
                  <a16:creationId xmlns:a16="http://schemas.microsoft.com/office/drawing/2014/main" id="{42D2E295-9A9A-C896-5AA1-5DFE649A9582}"/>
                </a:ext>
              </a:extLst>
            </p:cNvPr>
            <p:cNvSpPr/>
            <p:nvPr/>
          </p:nvSpPr>
          <p:spPr>
            <a:xfrm>
              <a:off x="2030109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sz="1200" b="1"/>
                <a:t>じょし</a:t>
              </a:r>
              <a:r>
                <a:rPr lang="ja-JP" altLang="en-US" sz="1200" b="1">
                  <a:latin typeface="Calibri"/>
                  <a:cs typeface="Calibri"/>
                  <a:sym typeface="Calibri"/>
                </a:rPr>
                <a:t>トイレ</a:t>
              </a:r>
              <a:endParaRPr lang="ja-JP" altLang="en-US" sz="1200"/>
            </a:p>
          </p:txBody>
        </p:sp>
        <p:sp>
          <p:nvSpPr>
            <p:cNvPr id="42" name="Google Shape;450;p13">
              <a:extLst>
                <a:ext uri="{FF2B5EF4-FFF2-40B4-BE49-F238E27FC236}">
                  <a16:creationId xmlns:a16="http://schemas.microsoft.com/office/drawing/2014/main" id="{2DA06A7D-42FB-3A53-3CF9-EEE1160B14B5}"/>
                </a:ext>
              </a:extLst>
            </p:cNvPr>
            <p:cNvSpPr/>
            <p:nvPr/>
          </p:nvSpPr>
          <p:spPr>
            <a:xfrm>
              <a:off x="5291701" y="9244138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こしつ</a:t>
              </a:r>
              <a:endParaRPr lang="ja-JP" altLang="en-US" sz="1200"/>
            </a:p>
          </p:txBody>
        </p:sp>
        <p:sp>
          <p:nvSpPr>
            <p:cNvPr id="43" name="Google Shape;449;p13">
              <a:extLst>
                <a:ext uri="{FF2B5EF4-FFF2-40B4-BE49-F238E27FC236}">
                  <a16:creationId xmlns:a16="http://schemas.microsoft.com/office/drawing/2014/main" id="{23983068-E63E-530B-4B23-854E098F75D9}"/>
                </a:ext>
              </a:extLst>
            </p:cNvPr>
            <p:cNvSpPr/>
            <p:nvPr/>
          </p:nvSpPr>
          <p:spPr>
            <a:xfrm>
              <a:off x="3647705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だんしトイレ</a:t>
              </a:r>
              <a:endParaRPr lang="ja-JP" altLang="en-US" sz="120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98B8858-32B4-5033-92B6-363752FC1A57}"/>
              </a:ext>
            </a:extLst>
          </p:cNvPr>
          <p:cNvSpPr/>
          <p:nvPr/>
        </p:nvSpPr>
        <p:spPr>
          <a:xfrm>
            <a:off x="3557873" y="3393306"/>
            <a:ext cx="3123924" cy="2134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B9304DA-483A-7A29-6561-0AC6F344C462}"/>
              </a:ext>
            </a:extLst>
          </p:cNvPr>
          <p:cNvSpPr/>
          <p:nvPr/>
        </p:nvSpPr>
        <p:spPr>
          <a:xfrm>
            <a:off x="305076" y="3382648"/>
            <a:ext cx="3123924" cy="2134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4" name="Google Shape;424;p13"/>
          <p:cNvSpPr txBox="1"/>
          <p:nvPr/>
        </p:nvSpPr>
        <p:spPr>
          <a:xfrm>
            <a:off x="1512916" y="33250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13"/>
          <p:cNvSpPr/>
          <p:nvPr/>
        </p:nvSpPr>
        <p:spPr>
          <a:xfrm>
            <a:off x="339717" y="5816133"/>
            <a:ext cx="6322500" cy="16671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13"/>
          <p:cNvSpPr/>
          <p:nvPr/>
        </p:nvSpPr>
        <p:spPr>
          <a:xfrm>
            <a:off x="299604" y="5661837"/>
            <a:ext cx="4397714" cy="436791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で まっている ひとたち</a:t>
            </a:r>
            <a:endParaRPr dirty="0"/>
          </a:p>
        </p:txBody>
      </p:sp>
      <p:sp>
        <p:nvSpPr>
          <p:cNvPr id="427" name="Google Shape;427;p13"/>
          <p:cNvSpPr txBox="1"/>
          <p:nvPr/>
        </p:nvSpPr>
        <p:spPr>
          <a:xfrm>
            <a:off x="593442" y="7135448"/>
            <a:ext cx="94288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429" name="Google Shape;429;p13"/>
          <p:cNvSpPr txBox="1"/>
          <p:nvPr/>
        </p:nvSpPr>
        <p:spPr>
          <a:xfrm>
            <a:off x="1750418" y="2428586"/>
            <a:ext cx="336564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まっている</a:t>
            </a:r>
            <a:r>
              <a:rPr lang="en-US" altLang="ja-JP" sz="24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ja-JP" altLang="en-US" sz="24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ひとたちに</a:t>
            </a:r>
            <a:endParaRPr lang="en-US" altLang="ja-JP" sz="2400"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あいさつを</a:t>
            </a:r>
            <a:r>
              <a:rPr lang="en-US" altLang="ja-JP" sz="24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ja-JP" altLang="en-US" sz="24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しよう</a:t>
            </a:r>
            <a:endParaRPr lang="ja-JP" altLang="en-US" dirty="0"/>
          </a:p>
        </p:txBody>
      </p:sp>
      <p:sp>
        <p:nvSpPr>
          <p:cNvPr id="435" name="Google Shape;435;p13"/>
          <p:cNvSpPr txBox="1">
            <a:spLocks noGrp="1"/>
          </p:cNvSpPr>
          <p:nvPr>
            <p:ph type="sldNum" idx="12"/>
          </p:nvPr>
        </p:nvSpPr>
        <p:spPr>
          <a:xfrm>
            <a:off x="5271548" y="9401112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13</a:t>
            </a:fld>
            <a:endParaRPr/>
          </a:p>
        </p:txBody>
      </p:sp>
      <p:sp>
        <p:nvSpPr>
          <p:cNvPr id="446" name="Google Shape;446;p13"/>
          <p:cNvSpPr/>
          <p:nvPr/>
        </p:nvSpPr>
        <p:spPr>
          <a:xfrm>
            <a:off x="910868" y="5061456"/>
            <a:ext cx="16791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endParaRPr sz="1500" b="1" dirty="0"/>
          </a:p>
        </p:txBody>
      </p:sp>
      <p:sp>
        <p:nvSpPr>
          <p:cNvPr id="447" name="Google Shape;447;p13"/>
          <p:cNvSpPr/>
          <p:nvPr/>
        </p:nvSpPr>
        <p:spPr>
          <a:xfrm>
            <a:off x="4391429" y="5060597"/>
            <a:ext cx="16791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endParaRPr sz="1500" b="1" dirty="0"/>
          </a:p>
        </p:txBody>
      </p:sp>
      <p:grpSp>
        <p:nvGrpSpPr>
          <p:cNvPr id="451" name="Google Shape;451;p13"/>
          <p:cNvGrpSpPr/>
          <p:nvPr/>
        </p:nvGrpSpPr>
        <p:grpSpPr>
          <a:xfrm>
            <a:off x="176297" y="275614"/>
            <a:ext cx="6759129" cy="2206171"/>
            <a:chOff x="176298" y="275614"/>
            <a:chExt cx="6759129" cy="2206171"/>
          </a:xfrm>
        </p:grpSpPr>
        <p:sp>
          <p:nvSpPr>
            <p:cNvPr id="452" name="Google Shape;452;p13"/>
            <p:cNvSpPr txBox="1"/>
            <p:nvPr/>
          </p:nvSpPr>
          <p:spPr>
            <a:xfrm>
              <a:off x="488127" y="367021"/>
              <a:ext cx="64473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ja-JP" altLang="en-US" sz="27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27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で ちけっとを もらう</a:t>
              </a:r>
              <a:r>
                <a:rPr lang="ja-JP" altLang="en-US" sz="27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よ</a:t>
              </a:r>
              <a:endParaRPr sz="900" dirty="0"/>
            </a:p>
          </p:txBody>
        </p:sp>
        <p:cxnSp>
          <p:nvCxnSpPr>
            <p:cNvPr id="453" name="Google Shape;453;p13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54" name="Google Shape;454;p13"/>
            <p:cNvSpPr/>
            <p:nvPr/>
          </p:nvSpPr>
          <p:spPr>
            <a:xfrm>
              <a:off x="252492" y="275614"/>
              <a:ext cx="609600" cy="5949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latin typeface="Calibri"/>
                  <a:ea typeface="Calibri"/>
                  <a:cs typeface="Calibri"/>
                  <a:sym typeface="Calibri"/>
                </a:rPr>
                <a:t>３</a:t>
              </a:r>
              <a:endParaRPr/>
            </a:p>
          </p:txBody>
        </p:sp>
        <p:pic>
          <p:nvPicPr>
            <p:cNvPr id="455" name="Google Shape;455;p13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6" name="Google Shape;456;p13"/>
            <p:cNvSpPr txBox="1"/>
            <p:nvPr/>
          </p:nvSpPr>
          <p:spPr>
            <a:xfrm>
              <a:off x="2283426" y="1397075"/>
              <a:ext cx="46152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" name="Google Shape;427;p13">
            <a:extLst>
              <a:ext uri="{FF2B5EF4-FFF2-40B4-BE49-F238E27FC236}">
                <a16:creationId xmlns:a16="http://schemas.microsoft.com/office/drawing/2014/main" id="{81752690-8B31-2575-2FB3-128BAEFECC2B}"/>
              </a:ext>
            </a:extLst>
          </p:cNvPr>
          <p:cNvSpPr txBox="1"/>
          <p:nvPr/>
        </p:nvSpPr>
        <p:spPr>
          <a:xfrm>
            <a:off x="1782504" y="7131489"/>
            <a:ext cx="94288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6" name="Google Shape;427;p13">
            <a:extLst>
              <a:ext uri="{FF2B5EF4-FFF2-40B4-BE49-F238E27FC236}">
                <a16:creationId xmlns:a16="http://schemas.microsoft.com/office/drawing/2014/main" id="{7A755E1E-6DF1-44BC-A9C1-D565B0D21FD9}"/>
              </a:ext>
            </a:extLst>
          </p:cNvPr>
          <p:cNvSpPr txBox="1"/>
          <p:nvPr/>
        </p:nvSpPr>
        <p:spPr>
          <a:xfrm>
            <a:off x="2912908" y="7120088"/>
            <a:ext cx="94288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7" name="Google Shape;427;p13">
            <a:extLst>
              <a:ext uri="{FF2B5EF4-FFF2-40B4-BE49-F238E27FC236}">
                <a16:creationId xmlns:a16="http://schemas.microsoft.com/office/drawing/2014/main" id="{36973DBD-7D82-4545-B1BB-BF3FE2F3FFBE}"/>
              </a:ext>
            </a:extLst>
          </p:cNvPr>
          <p:cNvSpPr txBox="1"/>
          <p:nvPr/>
        </p:nvSpPr>
        <p:spPr>
          <a:xfrm>
            <a:off x="4101970" y="7120088"/>
            <a:ext cx="94288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8" name="Google Shape;427;p13">
            <a:extLst>
              <a:ext uri="{FF2B5EF4-FFF2-40B4-BE49-F238E27FC236}">
                <a16:creationId xmlns:a16="http://schemas.microsoft.com/office/drawing/2014/main" id="{DB4FF22C-616B-5EDF-9395-68CB3E5282A0}"/>
              </a:ext>
            </a:extLst>
          </p:cNvPr>
          <p:cNvSpPr txBox="1"/>
          <p:nvPr/>
        </p:nvSpPr>
        <p:spPr>
          <a:xfrm>
            <a:off x="5298582" y="7120088"/>
            <a:ext cx="94288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C4D1F228-6AD9-CBCE-0676-8EDD9A0FA632}"/>
              </a:ext>
            </a:extLst>
          </p:cNvPr>
          <p:cNvSpPr/>
          <p:nvPr/>
        </p:nvSpPr>
        <p:spPr>
          <a:xfrm>
            <a:off x="734727" y="6268831"/>
            <a:ext cx="778189" cy="76944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B0E57F1A-D78D-C889-1061-CC420BE39816}"/>
              </a:ext>
            </a:extLst>
          </p:cNvPr>
          <p:cNvSpPr/>
          <p:nvPr/>
        </p:nvSpPr>
        <p:spPr>
          <a:xfrm>
            <a:off x="1894330" y="6225762"/>
            <a:ext cx="778189" cy="76944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BA7E6FE7-C94D-3C42-1742-19311D635F9C}"/>
              </a:ext>
            </a:extLst>
          </p:cNvPr>
          <p:cNvSpPr/>
          <p:nvPr/>
        </p:nvSpPr>
        <p:spPr>
          <a:xfrm>
            <a:off x="2995256" y="6243050"/>
            <a:ext cx="778189" cy="76944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>
            <a:extLst>
              <a:ext uri="{FF2B5EF4-FFF2-40B4-BE49-F238E27FC236}">
                <a16:creationId xmlns:a16="http://schemas.microsoft.com/office/drawing/2014/main" id="{013A2400-CB8A-3635-5A53-31DFA842A745}"/>
              </a:ext>
            </a:extLst>
          </p:cNvPr>
          <p:cNvSpPr/>
          <p:nvPr/>
        </p:nvSpPr>
        <p:spPr>
          <a:xfrm>
            <a:off x="4185483" y="6224634"/>
            <a:ext cx="778189" cy="76944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7D210568-79A0-0762-2F82-2102726103E8}"/>
              </a:ext>
            </a:extLst>
          </p:cNvPr>
          <p:cNvSpPr/>
          <p:nvPr/>
        </p:nvSpPr>
        <p:spPr>
          <a:xfrm>
            <a:off x="5380930" y="6224634"/>
            <a:ext cx="778189" cy="76944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CD7A9618-8B79-7496-5F3E-B457678B6034}"/>
              </a:ext>
            </a:extLst>
          </p:cNvPr>
          <p:cNvGrpSpPr/>
          <p:nvPr/>
        </p:nvGrpSpPr>
        <p:grpSpPr>
          <a:xfrm>
            <a:off x="267784" y="7637450"/>
            <a:ext cx="6322432" cy="2139083"/>
            <a:chOff x="267784" y="7637450"/>
            <a:chExt cx="6322432" cy="2139083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C78EE7F-AF3D-4AF6-1F19-C1CB64EF3E1F}"/>
                </a:ext>
              </a:extLst>
            </p:cNvPr>
            <p:cNvSpPr/>
            <p:nvPr/>
          </p:nvSpPr>
          <p:spPr>
            <a:xfrm>
              <a:off x="1942848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E8F9840B-5ED1-B958-25B6-752A03C279BD}"/>
                </a:ext>
              </a:extLst>
            </p:cNvPr>
            <p:cNvSpPr/>
            <p:nvPr/>
          </p:nvSpPr>
          <p:spPr>
            <a:xfrm>
              <a:off x="3519261" y="8238440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41F075A9-D413-04AD-009D-559B5AAF8567}"/>
                </a:ext>
              </a:extLst>
            </p:cNvPr>
            <p:cNvSpPr/>
            <p:nvPr/>
          </p:nvSpPr>
          <p:spPr>
            <a:xfrm>
              <a:off x="5063666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98E92E1-ED81-3F10-B625-B61DDA0C2E56}"/>
                </a:ext>
              </a:extLst>
            </p:cNvPr>
            <p:cNvSpPr/>
            <p:nvPr/>
          </p:nvSpPr>
          <p:spPr>
            <a:xfrm>
              <a:off x="448307" y="8244861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Google Shape;388;p12">
              <a:extLst>
                <a:ext uri="{FF2B5EF4-FFF2-40B4-BE49-F238E27FC236}">
                  <a16:creationId xmlns:a16="http://schemas.microsoft.com/office/drawing/2014/main" id="{9B634C15-EFC8-8911-0D81-0B557A5CE0A1}"/>
                </a:ext>
              </a:extLst>
            </p:cNvPr>
            <p:cNvSpPr/>
            <p:nvPr/>
          </p:nvSpPr>
          <p:spPr>
            <a:xfrm>
              <a:off x="267784" y="7808061"/>
              <a:ext cx="6322432" cy="1968472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393;p12">
              <a:extLst>
                <a:ext uri="{FF2B5EF4-FFF2-40B4-BE49-F238E27FC236}">
                  <a16:creationId xmlns:a16="http://schemas.microsoft.com/office/drawing/2014/main" id="{B99F0F13-971F-E899-70C4-17EAB2D435CB}"/>
                </a:ext>
              </a:extLst>
            </p:cNvPr>
            <p:cNvSpPr/>
            <p:nvPr/>
          </p:nvSpPr>
          <p:spPr>
            <a:xfrm>
              <a:off x="272023" y="7637450"/>
              <a:ext cx="1974000" cy="436800"/>
            </a:xfrm>
            <a:prstGeom prst="roundRect">
              <a:avLst>
                <a:gd name="adj" fmla="val 16667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000" b="1">
                  <a:latin typeface="Calibri"/>
                  <a:cs typeface="Calibri"/>
                  <a:sym typeface="Calibri"/>
                </a:rPr>
                <a:t>トイレ</a:t>
              </a:r>
              <a:endParaRPr dirty="0"/>
            </a:p>
          </p:txBody>
        </p:sp>
        <p:sp>
          <p:nvSpPr>
            <p:cNvPr id="21" name="Google Shape;448;p13">
              <a:extLst>
                <a:ext uri="{FF2B5EF4-FFF2-40B4-BE49-F238E27FC236}">
                  <a16:creationId xmlns:a16="http://schemas.microsoft.com/office/drawing/2014/main" id="{28CFF427-E84F-8A15-4246-E3864752C9AE}"/>
                </a:ext>
              </a:extLst>
            </p:cNvPr>
            <p:cNvSpPr/>
            <p:nvPr/>
          </p:nvSpPr>
          <p:spPr>
            <a:xfrm>
              <a:off x="623399" y="9265841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300" b="1"/>
                <a:t>いりぐち</a:t>
              </a:r>
              <a:endParaRPr sz="1300" b="1" dirty="0"/>
            </a:p>
          </p:txBody>
        </p:sp>
        <p:sp>
          <p:nvSpPr>
            <p:cNvPr id="22" name="Google Shape;449;p13">
              <a:extLst>
                <a:ext uri="{FF2B5EF4-FFF2-40B4-BE49-F238E27FC236}">
                  <a16:creationId xmlns:a16="http://schemas.microsoft.com/office/drawing/2014/main" id="{D2A72BD8-FADE-B0BB-5622-8FD343AB5A76}"/>
                </a:ext>
              </a:extLst>
            </p:cNvPr>
            <p:cNvSpPr/>
            <p:nvPr/>
          </p:nvSpPr>
          <p:spPr>
            <a:xfrm>
              <a:off x="2030109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sz="1200" b="1"/>
                <a:t>じょし</a:t>
              </a:r>
              <a:r>
                <a:rPr lang="ja-JP" altLang="en-US" sz="1200" b="1">
                  <a:latin typeface="Calibri"/>
                  <a:cs typeface="Calibri"/>
                  <a:sym typeface="Calibri"/>
                </a:rPr>
                <a:t>トイレ</a:t>
              </a:r>
              <a:endParaRPr lang="ja-JP" altLang="en-US" sz="1200"/>
            </a:p>
          </p:txBody>
        </p:sp>
        <p:sp>
          <p:nvSpPr>
            <p:cNvPr id="23" name="Google Shape;450;p13">
              <a:extLst>
                <a:ext uri="{FF2B5EF4-FFF2-40B4-BE49-F238E27FC236}">
                  <a16:creationId xmlns:a16="http://schemas.microsoft.com/office/drawing/2014/main" id="{29B06CF6-378A-DBF0-242C-A18BAEDFF0FA}"/>
                </a:ext>
              </a:extLst>
            </p:cNvPr>
            <p:cNvSpPr/>
            <p:nvPr/>
          </p:nvSpPr>
          <p:spPr>
            <a:xfrm>
              <a:off x="5291701" y="9244138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こしつ</a:t>
              </a:r>
              <a:endParaRPr lang="ja-JP" altLang="en-US" sz="1200"/>
            </a:p>
          </p:txBody>
        </p:sp>
        <p:sp>
          <p:nvSpPr>
            <p:cNvPr id="24" name="Google Shape;449;p13">
              <a:extLst>
                <a:ext uri="{FF2B5EF4-FFF2-40B4-BE49-F238E27FC236}">
                  <a16:creationId xmlns:a16="http://schemas.microsoft.com/office/drawing/2014/main" id="{AF446766-048D-14DC-6073-957545B9D43E}"/>
                </a:ext>
              </a:extLst>
            </p:cNvPr>
            <p:cNvSpPr/>
            <p:nvPr/>
          </p:nvSpPr>
          <p:spPr>
            <a:xfrm>
              <a:off x="3647705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だんしトイレ</a:t>
              </a:r>
              <a:endParaRPr lang="ja-JP" altLang="en-US" sz="120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D9BE22B-EBBD-E5C0-C5ED-C01F4FDADDE6}"/>
              </a:ext>
            </a:extLst>
          </p:cNvPr>
          <p:cNvSpPr/>
          <p:nvPr/>
        </p:nvSpPr>
        <p:spPr>
          <a:xfrm>
            <a:off x="3575802" y="3373371"/>
            <a:ext cx="3123924" cy="23650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C4EE9F3-508C-58E2-E1A5-A0179BE9109C}"/>
              </a:ext>
            </a:extLst>
          </p:cNvPr>
          <p:cNvSpPr/>
          <p:nvPr/>
        </p:nvSpPr>
        <p:spPr>
          <a:xfrm>
            <a:off x="269218" y="3364719"/>
            <a:ext cx="3123924" cy="23650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6" name="Google Shape;466;p14"/>
          <p:cNvSpPr txBox="1"/>
          <p:nvPr/>
        </p:nvSpPr>
        <p:spPr>
          <a:xfrm>
            <a:off x="509628" y="7593301"/>
            <a:ext cx="6059700" cy="20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ちけっとの </a:t>
            </a:r>
            <a:r>
              <a:rPr lang="ja-JP" altLang="en-US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あかい</a:t>
            </a:r>
            <a:r>
              <a:rPr lang="en-US" altLang="ja-JP" sz="18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まるの</a:t>
            </a:r>
            <a:r>
              <a:rPr lang="en-US" altLang="ja-JP" sz="18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ところ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に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□なまえ 　□せいべつ　□ねんれい </a:t>
            </a: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□じゅうしょ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□きゅうじょの いる いらない　□でんわばんごう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□もくてき　□たいざい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を かいてね！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ふねの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ひとに ちけっとを</a:t>
            </a:r>
            <a:r>
              <a:rPr lang="ja-JP" sz="1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わたすよ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ふねの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ひとが </a:t>
            </a:r>
            <a:r>
              <a:rPr lang="ja-JP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あ</a:t>
            </a:r>
            <a:r>
              <a:rPr lang="ja-JP" altLang="en-US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か</a:t>
            </a:r>
            <a:r>
              <a:rPr lang="ja-JP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い</a:t>
            </a:r>
            <a:r>
              <a:rPr lang="en-US" altLang="ja-JP" sz="18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まるの</a:t>
            </a:r>
            <a:r>
              <a:rPr lang="en-US" altLang="ja-JP" sz="18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ところ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を きるよ</a:t>
            </a:r>
            <a:endParaRPr dirty="0"/>
          </a:p>
        </p:txBody>
      </p:sp>
      <p:sp>
        <p:nvSpPr>
          <p:cNvPr id="467" name="Google Shape;467;p14"/>
          <p:cNvSpPr/>
          <p:nvPr/>
        </p:nvSpPr>
        <p:spPr>
          <a:xfrm>
            <a:off x="330225" y="7268700"/>
            <a:ext cx="6322500" cy="24885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69" name="Google Shape;46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4375" y="5950852"/>
            <a:ext cx="3232951" cy="1570422"/>
          </a:xfrm>
          <a:prstGeom prst="rect">
            <a:avLst/>
          </a:prstGeom>
          <a:noFill/>
          <a:ln>
            <a:noFill/>
          </a:ln>
        </p:spPr>
      </p:pic>
      <p:sp>
        <p:nvSpPr>
          <p:cNvPr id="470" name="Google Shape;470;p14"/>
          <p:cNvSpPr txBox="1">
            <a:spLocks noGrp="1"/>
          </p:cNvSpPr>
          <p:nvPr>
            <p:ph type="sldNum" idx="12"/>
          </p:nvPr>
        </p:nvSpPr>
        <p:spPr>
          <a:xfrm>
            <a:off x="5308344" y="93785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14</a:t>
            </a:fld>
            <a:endParaRPr dirty="0"/>
          </a:p>
        </p:txBody>
      </p:sp>
      <p:cxnSp>
        <p:nvCxnSpPr>
          <p:cNvPr id="471" name="Google Shape;471;p14"/>
          <p:cNvCxnSpPr/>
          <p:nvPr/>
        </p:nvCxnSpPr>
        <p:spPr>
          <a:xfrm rot="10800000" flipH="1">
            <a:off x="3096461" y="7268704"/>
            <a:ext cx="2493967" cy="324604"/>
          </a:xfrm>
          <a:prstGeom prst="straightConnector1">
            <a:avLst/>
          </a:prstGeom>
          <a:noFill/>
          <a:ln w="57150" cap="flat" cmpd="sng">
            <a:solidFill>
              <a:srgbClr val="C00000"/>
            </a:solidFill>
            <a:prstDash val="solid"/>
            <a:miter lim="800000"/>
            <a:headEnd type="none" w="lg" len="lg"/>
            <a:tailEnd type="triangle" w="med" len="med"/>
          </a:ln>
        </p:spPr>
      </p:cxnSp>
      <p:sp>
        <p:nvSpPr>
          <p:cNvPr id="472" name="Google Shape;472;p14"/>
          <p:cNvSpPr/>
          <p:nvPr/>
        </p:nvSpPr>
        <p:spPr>
          <a:xfrm>
            <a:off x="5590419" y="5692795"/>
            <a:ext cx="978900" cy="1785000"/>
          </a:xfrm>
          <a:prstGeom prst="ellipse">
            <a:avLst/>
          </a:prstGeom>
          <a:noFill/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14"/>
          <p:cNvSpPr/>
          <p:nvPr/>
        </p:nvSpPr>
        <p:spPr>
          <a:xfrm>
            <a:off x="783907" y="5302880"/>
            <a:ext cx="20364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r>
              <a:rPr lang="ja-JP" sz="1500" b="1"/>
              <a:t>まるに のる</a:t>
            </a:r>
            <a:endParaRPr sz="1500" b="1" dirty="0"/>
          </a:p>
        </p:txBody>
      </p:sp>
      <p:sp>
        <p:nvSpPr>
          <p:cNvPr id="474" name="Google Shape;474;p14"/>
          <p:cNvSpPr/>
          <p:nvPr/>
        </p:nvSpPr>
        <p:spPr>
          <a:xfrm>
            <a:off x="4016831" y="5297986"/>
            <a:ext cx="20364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r>
              <a:rPr lang="ja-JP" sz="1500" b="1"/>
              <a:t>まる</a:t>
            </a:r>
            <a:endParaRPr sz="1500" b="1" dirty="0"/>
          </a:p>
        </p:txBody>
      </p:sp>
      <p:grpSp>
        <p:nvGrpSpPr>
          <p:cNvPr id="476" name="Google Shape;476;p14"/>
          <p:cNvGrpSpPr/>
          <p:nvPr/>
        </p:nvGrpSpPr>
        <p:grpSpPr>
          <a:xfrm>
            <a:off x="176297" y="275614"/>
            <a:ext cx="6759129" cy="2206171"/>
            <a:chOff x="176298" y="275614"/>
            <a:chExt cx="6759129" cy="2206171"/>
          </a:xfrm>
        </p:grpSpPr>
        <p:sp>
          <p:nvSpPr>
            <p:cNvPr id="477" name="Google Shape;477;p14"/>
            <p:cNvSpPr txBox="1"/>
            <p:nvPr/>
          </p:nvSpPr>
          <p:spPr>
            <a:xfrm>
              <a:off x="488127" y="367021"/>
              <a:ext cx="64473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まるに のる</a:t>
              </a: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よ</a:t>
              </a:r>
              <a:endParaRPr sz="900" dirty="0"/>
            </a:p>
          </p:txBody>
        </p:sp>
        <p:cxnSp>
          <p:nvCxnSpPr>
            <p:cNvPr id="478" name="Google Shape;478;p14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79" name="Google Shape;479;p14"/>
            <p:cNvSpPr/>
            <p:nvPr/>
          </p:nvSpPr>
          <p:spPr>
            <a:xfrm>
              <a:off x="252492" y="275614"/>
              <a:ext cx="609600" cy="5949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latin typeface="Calibri"/>
                  <a:ea typeface="Calibri"/>
                  <a:cs typeface="Calibri"/>
                  <a:sym typeface="Calibri"/>
                </a:rPr>
                <a:t>４</a:t>
              </a:r>
              <a:endParaRPr/>
            </a:p>
          </p:txBody>
        </p:sp>
        <p:pic>
          <p:nvPicPr>
            <p:cNvPr id="480" name="Google Shape;480;p14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81" name="Google Shape;481;p14"/>
            <p:cNvSpPr txBox="1"/>
            <p:nvPr/>
          </p:nvSpPr>
          <p:spPr>
            <a:xfrm>
              <a:off x="2283426" y="1397075"/>
              <a:ext cx="46152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" name="Google Shape;763;p24">
            <a:extLst>
              <a:ext uri="{FF2B5EF4-FFF2-40B4-BE49-F238E27FC236}">
                <a16:creationId xmlns:a16="http://schemas.microsoft.com/office/drawing/2014/main" id="{EE7AB869-6D10-AD96-7B65-31A61E72BC22}"/>
              </a:ext>
            </a:extLst>
          </p:cNvPr>
          <p:cNvSpPr/>
          <p:nvPr/>
        </p:nvSpPr>
        <p:spPr>
          <a:xfrm>
            <a:off x="417643" y="7093450"/>
            <a:ext cx="2591400" cy="369000"/>
          </a:xfrm>
          <a:prstGeom prst="roundRect">
            <a:avLst>
              <a:gd name="adj" fmla="val 16667"/>
            </a:avLst>
          </a:prstGeom>
          <a:solidFill>
            <a:srgbClr val="FF7E7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きをつける</a:t>
            </a:r>
            <a:r>
              <a:rPr lang="en-US" altLang="ja-JP" sz="2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こと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D2ACBA-CDA8-B602-90E7-552A41BC65FC}"/>
              </a:ext>
            </a:extLst>
          </p:cNvPr>
          <p:cNvSpPr/>
          <p:nvPr/>
        </p:nvSpPr>
        <p:spPr>
          <a:xfrm>
            <a:off x="373533" y="7943916"/>
            <a:ext cx="2628218" cy="1850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D2C71D-8AEE-DC6A-8275-E9C1AFB7B77B}"/>
              </a:ext>
            </a:extLst>
          </p:cNvPr>
          <p:cNvSpPr/>
          <p:nvPr/>
        </p:nvSpPr>
        <p:spPr>
          <a:xfrm>
            <a:off x="341875" y="5664216"/>
            <a:ext cx="2628218" cy="1850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85F14B-50D7-81D5-315B-3B306343FF6F}"/>
              </a:ext>
            </a:extLst>
          </p:cNvPr>
          <p:cNvSpPr/>
          <p:nvPr/>
        </p:nvSpPr>
        <p:spPr>
          <a:xfrm>
            <a:off x="4025173" y="5697443"/>
            <a:ext cx="2628218" cy="1850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AE83CB-0584-B54D-CDC8-EFB5BA44B1FE}"/>
              </a:ext>
            </a:extLst>
          </p:cNvPr>
          <p:cNvSpPr/>
          <p:nvPr/>
        </p:nvSpPr>
        <p:spPr>
          <a:xfrm>
            <a:off x="3948501" y="3080530"/>
            <a:ext cx="2781563" cy="19552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732FE1-9F30-DB09-8CC7-8C561EE7AFB0}"/>
              </a:ext>
            </a:extLst>
          </p:cNvPr>
          <p:cNvSpPr/>
          <p:nvPr/>
        </p:nvSpPr>
        <p:spPr>
          <a:xfrm>
            <a:off x="341875" y="3144568"/>
            <a:ext cx="2628218" cy="18503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0" name="Google Shape;490;p15"/>
          <p:cNvSpPr txBox="1">
            <a:spLocks noGrp="1"/>
          </p:cNvSpPr>
          <p:nvPr>
            <p:ph type="sldNum" idx="12"/>
          </p:nvPr>
        </p:nvSpPr>
        <p:spPr>
          <a:xfrm>
            <a:off x="5283637" y="9395423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15</a:t>
            </a:fld>
            <a:endParaRPr dirty="0"/>
          </a:p>
        </p:txBody>
      </p:sp>
      <p:sp>
        <p:nvSpPr>
          <p:cNvPr id="492" name="Google Shape;492;p15"/>
          <p:cNvSpPr/>
          <p:nvPr/>
        </p:nvSpPr>
        <p:spPr>
          <a:xfrm>
            <a:off x="2970094" y="3971396"/>
            <a:ext cx="978408" cy="48463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15"/>
          <p:cNvSpPr/>
          <p:nvPr/>
        </p:nvSpPr>
        <p:spPr>
          <a:xfrm>
            <a:off x="2988129" y="6468578"/>
            <a:ext cx="978408" cy="48463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4" name="Google Shape;494;p15"/>
          <p:cNvCxnSpPr/>
          <p:nvPr/>
        </p:nvCxnSpPr>
        <p:spPr>
          <a:xfrm>
            <a:off x="224565" y="7764129"/>
            <a:ext cx="6505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498" name="Google Shape;498;p15"/>
          <p:cNvSpPr/>
          <p:nvPr/>
        </p:nvSpPr>
        <p:spPr>
          <a:xfrm>
            <a:off x="669442" y="4448410"/>
            <a:ext cx="20364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/>
              <a:t>ふねの なか</a:t>
            </a:r>
            <a:endParaRPr sz="1500" b="1"/>
          </a:p>
        </p:txBody>
      </p:sp>
      <p:sp>
        <p:nvSpPr>
          <p:cNvPr id="499" name="Google Shape;499;p15"/>
          <p:cNvSpPr/>
          <p:nvPr/>
        </p:nvSpPr>
        <p:spPr>
          <a:xfrm>
            <a:off x="3960991" y="4248140"/>
            <a:ext cx="2733051" cy="787611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ふねの ひとに</a:t>
            </a:r>
            <a:r>
              <a:rPr lang="en-US" altLang="ja-JP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ちけっとを</a:t>
            </a:r>
            <a:r>
              <a:rPr lang="en-US" altLang="ja-JP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ja-JP" sz="1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みせて </a:t>
            </a:r>
            <a:endParaRPr lang="en-US" altLang="ja-JP"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カードキー</a:t>
            </a:r>
            <a:r>
              <a:rPr lang="ja-JP" altLang="en-US" sz="1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（おへやの</a:t>
            </a:r>
            <a:r>
              <a:rPr lang="en-US" altLang="ja-JP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かぎ）</a:t>
            </a:r>
            <a:r>
              <a:rPr lang="ja-JP" sz="1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を </a:t>
            </a:r>
            <a:endParaRPr lang="en-US" altLang="ja-JP"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もらうよ</a:t>
            </a:r>
            <a:endParaRPr sz="1200" b="1" dirty="0"/>
          </a:p>
        </p:txBody>
      </p:sp>
      <p:sp>
        <p:nvSpPr>
          <p:cNvPr id="500" name="Google Shape;500;p15"/>
          <p:cNvSpPr/>
          <p:nvPr/>
        </p:nvSpPr>
        <p:spPr>
          <a:xfrm>
            <a:off x="685586" y="6994846"/>
            <a:ext cx="20364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５かいに いくよ</a:t>
            </a:r>
            <a:endParaRPr sz="1200" b="1"/>
          </a:p>
        </p:txBody>
      </p:sp>
      <p:sp>
        <p:nvSpPr>
          <p:cNvPr id="501" name="Google Shape;501;p15"/>
          <p:cNvSpPr/>
          <p:nvPr/>
        </p:nvSpPr>
        <p:spPr>
          <a:xfrm>
            <a:off x="4321082" y="6991339"/>
            <a:ext cx="20364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おへやの いりぐち</a:t>
            </a:r>
            <a:endParaRPr sz="900" b="1" dirty="0"/>
          </a:p>
        </p:txBody>
      </p:sp>
      <p:grpSp>
        <p:nvGrpSpPr>
          <p:cNvPr id="502" name="Google Shape;502;p15"/>
          <p:cNvGrpSpPr/>
          <p:nvPr/>
        </p:nvGrpSpPr>
        <p:grpSpPr>
          <a:xfrm>
            <a:off x="176297" y="275614"/>
            <a:ext cx="6759129" cy="2652648"/>
            <a:chOff x="176298" y="275614"/>
            <a:chExt cx="6759129" cy="2652648"/>
          </a:xfrm>
        </p:grpSpPr>
        <p:sp>
          <p:nvSpPr>
            <p:cNvPr id="503" name="Google Shape;503;p15"/>
            <p:cNvSpPr txBox="1"/>
            <p:nvPr/>
          </p:nvSpPr>
          <p:spPr>
            <a:xfrm>
              <a:off x="488127" y="367021"/>
              <a:ext cx="6447300" cy="830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まるが しゅっぱつ！</a:t>
              </a:r>
              <a:endParaRPr sz="900" dirty="0"/>
            </a:p>
          </p:txBody>
        </p:sp>
        <p:cxnSp>
          <p:nvCxnSpPr>
            <p:cNvPr id="504" name="Google Shape;504;p15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505" name="Google Shape;505;p15"/>
            <p:cNvSpPr/>
            <p:nvPr/>
          </p:nvSpPr>
          <p:spPr>
            <a:xfrm>
              <a:off x="252492" y="275614"/>
              <a:ext cx="609600" cy="5949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latin typeface="Calibri"/>
                  <a:ea typeface="Calibri"/>
                  <a:cs typeface="Calibri"/>
                  <a:sym typeface="Calibri"/>
                </a:rPr>
                <a:t>５</a:t>
              </a:r>
              <a:endParaRPr/>
            </a:p>
          </p:txBody>
        </p:sp>
        <p:pic>
          <p:nvPicPr>
            <p:cNvPr id="506" name="Google Shape;506;p15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07" name="Google Shape;507;p15"/>
            <p:cNvSpPr txBox="1"/>
            <p:nvPr/>
          </p:nvSpPr>
          <p:spPr>
            <a:xfrm>
              <a:off x="2868325" y="1450975"/>
              <a:ext cx="3825718" cy="14772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dirty="0">
                <a:solidFill>
                  <a:schemeClr val="dk1"/>
                </a:solidFill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8" name="Google Shape;508;p15"/>
          <p:cNvSpPr/>
          <p:nvPr/>
        </p:nvSpPr>
        <p:spPr>
          <a:xfrm rot="7401378">
            <a:off x="2816967" y="5064064"/>
            <a:ext cx="978408" cy="48463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p15"/>
          <p:cNvSpPr txBox="1"/>
          <p:nvPr/>
        </p:nvSpPr>
        <p:spPr>
          <a:xfrm>
            <a:off x="1729201" y="2408789"/>
            <a:ext cx="349622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とまる</a:t>
            </a:r>
            <a:r>
              <a:rPr lang="en-US" altLang="ja-JP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お</a:t>
            </a:r>
            <a:r>
              <a:rPr lang="ja-JP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へやに いこう</a:t>
            </a:r>
            <a:endParaRPr dirty="0"/>
          </a:p>
        </p:txBody>
      </p:sp>
      <p:sp>
        <p:nvSpPr>
          <p:cNvPr id="510" name="Google Shape;510;p15"/>
          <p:cNvSpPr/>
          <p:nvPr/>
        </p:nvSpPr>
        <p:spPr>
          <a:xfrm>
            <a:off x="758487" y="9181388"/>
            <a:ext cx="20364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/>
              <a:t>れいんぼーぶりっじ</a:t>
            </a:r>
            <a:endParaRPr sz="1500" b="1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AC81D813-55D2-360B-35A2-01722D726F34}"/>
              </a:ext>
            </a:extLst>
          </p:cNvPr>
          <p:cNvGrpSpPr/>
          <p:nvPr/>
        </p:nvGrpSpPr>
        <p:grpSpPr>
          <a:xfrm>
            <a:off x="3179841" y="7943916"/>
            <a:ext cx="3933675" cy="1850380"/>
            <a:chOff x="862091" y="7902395"/>
            <a:chExt cx="5468230" cy="2005843"/>
          </a:xfrm>
        </p:grpSpPr>
        <p:sp>
          <p:nvSpPr>
            <p:cNvPr id="9" name="Google Shape;553;p17">
              <a:extLst>
                <a:ext uri="{FF2B5EF4-FFF2-40B4-BE49-F238E27FC236}">
                  <a16:creationId xmlns:a16="http://schemas.microsoft.com/office/drawing/2014/main" id="{1DD39485-C729-D938-6709-C9A0AC3B1E76}"/>
                </a:ext>
              </a:extLst>
            </p:cNvPr>
            <p:cNvSpPr/>
            <p:nvPr/>
          </p:nvSpPr>
          <p:spPr>
            <a:xfrm>
              <a:off x="862091" y="8201990"/>
              <a:ext cx="3543817" cy="1094776"/>
            </a:xfrm>
            <a:prstGeom prst="wedgeRoundRectCallout">
              <a:avLst>
                <a:gd name="adj1" fmla="val 57629"/>
                <a:gd name="adj2" fmla="val -33804"/>
                <a:gd name="adj3" fmla="val 1666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bg1"/>
                </a:solidFill>
              </a:endParaRPr>
            </a:p>
          </p:txBody>
        </p:sp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3D47E67C-8981-A845-53AB-6A5ABD3023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49061">
              <a:off x="4324478" y="7902395"/>
              <a:ext cx="2005843" cy="200584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1E3603-E113-1AEC-F6DE-190930906D90}"/>
              </a:ext>
            </a:extLst>
          </p:cNvPr>
          <p:cNvSpPr/>
          <p:nvPr/>
        </p:nvSpPr>
        <p:spPr>
          <a:xfrm>
            <a:off x="609871" y="6219167"/>
            <a:ext cx="2628218" cy="16658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54C8A11-D9CC-3CD2-C366-F7E8AEFE3497}"/>
              </a:ext>
            </a:extLst>
          </p:cNvPr>
          <p:cNvSpPr/>
          <p:nvPr/>
        </p:nvSpPr>
        <p:spPr>
          <a:xfrm>
            <a:off x="3630948" y="6184973"/>
            <a:ext cx="2628218" cy="16658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54474A4-8897-8827-43C2-2131D65DE5D6}"/>
              </a:ext>
            </a:extLst>
          </p:cNvPr>
          <p:cNvSpPr/>
          <p:nvPr/>
        </p:nvSpPr>
        <p:spPr>
          <a:xfrm>
            <a:off x="609871" y="4130889"/>
            <a:ext cx="2628218" cy="16658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D372E78-26B9-8D24-CFA3-C381357D373C}"/>
              </a:ext>
            </a:extLst>
          </p:cNvPr>
          <p:cNvSpPr/>
          <p:nvPr/>
        </p:nvSpPr>
        <p:spPr>
          <a:xfrm>
            <a:off x="3619913" y="4125372"/>
            <a:ext cx="2628218" cy="16658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D63E19-793E-59F8-93EF-B2DB7A11956F}"/>
              </a:ext>
            </a:extLst>
          </p:cNvPr>
          <p:cNvSpPr/>
          <p:nvPr/>
        </p:nvSpPr>
        <p:spPr>
          <a:xfrm>
            <a:off x="609871" y="1524261"/>
            <a:ext cx="5649295" cy="23504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3" name="Google Shape;523;p16"/>
          <p:cNvSpPr txBox="1">
            <a:spLocks noGrp="1"/>
          </p:cNvSpPr>
          <p:nvPr>
            <p:ph type="sldNum" idx="12"/>
          </p:nvPr>
        </p:nvSpPr>
        <p:spPr>
          <a:xfrm>
            <a:off x="5255850" y="9414590"/>
            <a:ext cx="1543200" cy="5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16</a:t>
            </a:fld>
            <a:endParaRPr dirty="0"/>
          </a:p>
        </p:txBody>
      </p:sp>
      <p:grpSp>
        <p:nvGrpSpPr>
          <p:cNvPr id="525" name="Google Shape;525;p16"/>
          <p:cNvGrpSpPr/>
          <p:nvPr/>
        </p:nvGrpSpPr>
        <p:grpSpPr>
          <a:xfrm>
            <a:off x="176297" y="275614"/>
            <a:ext cx="6759129" cy="860384"/>
            <a:chOff x="176298" y="275614"/>
            <a:chExt cx="6759129" cy="860384"/>
          </a:xfrm>
        </p:grpSpPr>
        <p:sp>
          <p:nvSpPr>
            <p:cNvPr id="526" name="Google Shape;526;p16"/>
            <p:cNvSpPr txBox="1"/>
            <p:nvPr/>
          </p:nvSpPr>
          <p:spPr>
            <a:xfrm>
              <a:off x="488127" y="367021"/>
              <a:ext cx="64473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3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     おへやで ねる</a:t>
              </a:r>
              <a:r>
                <a:rPr lang="ja-JP" altLang="en-US" sz="3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よ</a:t>
              </a:r>
              <a:endParaRPr sz="1200" dirty="0"/>
            </a:p>
          </p:txBody>
        </p:sp>
        <p:cxnSp>
          <p:nvCxnSpPr>
            <p:cNvPr id="527" name="Google Shape;527;p16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528" name="Google Shape;528;p16"/>
            <p:cNvSpPr/>
            <p:nvPr/>
          </p:nvSpPr>
          <p:spPr>
            <a:xfrm>
              <a:off x="252492" y="275614"/>
              <a:ext cx="609600" cy="5949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latin typeface="Calibri"/>
                  <a:ea typeface="Calibri"/>
                  <a:cs typeface="Calibri"/>
                  <a:sym typeface="Calibri"/>
                </a:rPr>
                <a:t>６</a:t>
              </a:r>
              <a:endParaRPr/>
            </a:p>
          </p:txBody>
        </p:sp>
      </p:grpSp>
      <p:sp>
        <p:nvSpPr>
          <p:cNvPr id="529" name="Google Shape;529;p16"/>
          <p:cNvSpPr/>
          <p:nvPr/>
        </p:nvSpPr>
        <p:spPr>
          <a:xfrm>
            <a:off x="1970294" y="3391595"/>
            <a:ext cx="29517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/>
              <a:t>とまる おへや（</a:t>
            </a:r>
            <a:r>
              <a:rPr lang="ja-JP" altLang="en-US" sz="1500" b="1"/>
              <a:t>〇〇〇〇</a:t>
            </a:r>
            <a:r>
              <a:rPr lang="ja-JP" sz="1500" b="1"/>
              <a:t>）</a:t>
            </a:r>
            <a:endParaRPr sz="1500" b="1" dirty="0"/>
          </a:p>
        </p:txBody>
      </p:sp>
      <p:sp>
        <p:nvSpPr>
          <p:cNvPr id="530" name="Google Shape;530;p16"/>
          <p:cNvSpPr/>
          <p:nvPr/>
        </p:nvSpPr>
        <p:spPr>
          <a:xfrm>
            <a:off x="4018343" y="7353044"/>
            <a:ext cx="1914815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/>
              <a:t>おへやの しゃわー</a:t>
            </a:r>
            <a:endParaRPr sz="1500" b="1" dirty="0"/>
          </a:p>
        </p:txBody>
      </p:sp>
      <p:sp>
        <p:nvSpPr>
          <p:cNvPr id="531" name="Google Shape;531;p16"/>
          <p:cNvSpPr/>
          <p:nvPr/>
        </p:nvSpPr>
        <p:spPr>
          <a:xfrm>
            <a:off x="3893612" y="5344105"/>
            <a:ext cx="22038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/>
              <a:t>おへやの せんめんだい</a:t>
            </a:r>
            <a:endParaRPr sz="1500" b="1" dirty="0"/>
          </a:p>
        </p:txBody>
      </p:sp>
      <p:sp>
        <p:nvSpPr>
          <p:cNvPr id="532" name="Google Shape;532;p16"/>
          <p:cNvSpPr/>
          <p:nvPr/>
        </p:nvSpPr>
        <p:spPr>
          <a:xfrm>
            <a:off x="1232249" y="5406731"/>
            <a:ext cx="1191546" cy="366475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/>
              <a:t>べっど</a:t>
            </a:r>
            <a:endParaRPr sz="1500" b="1" dirty="0"/>
          </a:p>
        </p:txBody>
      </p:sp>
      <p:sp>
        <p:nvSpPr>
          <p:cNvPr id="533" name="Google Shape;533;p16"/>
          <p:cNvSpPr/>
          <p:nvPr/>
        </p:nvSpPr>
        <p:spPr>
          <a:xfrm>
            <a:off x="924842" y="7431212"/>
            <a:ext cx="1804489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ja-JP" sz="1500" b="1"/>
              <a:t>おへやの</a:t>
            </a:r>
            <a:r>
              <a:rPr lang="ja-JP" altLang="en-US" sz="1600" b="1">
                <a:latin typeface="Calibri"/>
                <a:cs typeface="Calibri"/>
                <a:sym typeface="Calibri"/>
              </a:rPr>
              <a:t>トイレ</a:t>
            </a:r>
            <a:endParaRPr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25A6940-E538-0300-A011-72FC218EF62A}"/>
              </a:ext>
            </a:extLst>
          </p:cNvPr>
          <p:cNvGrpSpPr/>
          <p:nvPr/>
        </p:nvGrpSpPr>
        <p:grpSpPr>
          <a:xfrm>
            <a:off x="862091" y="7902395"/>
            <a:ext cx="5468230" cy="2005843"/>
            <a:chOff x="862091" y="7902395"/>
            <a:chExt cx="5468230" cy="2005843"/>
          </a:xfrm>
        </p:grpSpPr>
        <p:sp>
          <p:nvSpPr>
            <p:cNvPr id="10" name="Google Shape;553;p17">
              <a:extLst>
                <a:ext uri="{FF2B5EF4-FFF2-40B4-BE49-F238E27FC236}">
                  <a16:creationId xmlns:a16="http://schemas.microsoft.com/office/drawing/2014/main" id="{096214A4-62A0-5CCB-C05E-9BB90F5A5BB9}"/>
                </a:ext>
              </a:extLst>
            </p:cNvPr>
            <p:cNvSpPr/>
            <p:nvPr/>
          </p:nvSpPr>
          <p:spPr>
            <a:xfrm>
              <a:off x="862091" y="8201990"/>
              <a:ext cx="3543817" cy="1094776"/>
            </a:xfrm>
            <a:prstGeom prst="wedgeRoundRectCallout">
              <a:avLst>
                <a:gd name="adj1" fmla="val 57629"/>
                <a:gd name="adj2" fmla="val -33804"/>
                <a:gd name="adj3" fmla="val 1666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bg1"/>
                </a:solidFill>
              </a:endParaRPr>
            </a:p>
          </p:txBody>
        </p: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1CEF33E7-5F4B-CE13-6402-8CC6A0066A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649061">
              <a:off x="4324478" y="7902395"/>
              <a:ext cx="2005843" cy="200584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868D698-ECDE-9700-13F2-54D2C2ACEF1E}"/>
              </a:ext>
            </a:extLst>
          </p:cNvPr>
          <p:cNvSpPr/>
          <p:nvPr/>
        </p:nvSpPr>
        <p:spPr>
          <a:xfrm>
            <a:off x="557291" y="4018906"/>
            <a:ext cx="2679276" cy="21224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AA2473-823B-797D-2FB0-DDD3688B82F8}"/>
              </a:ext>
            </a:extLst>
          </p:cNvPr>
          <p:cNvSpPr/>
          <p:nvPr/>
        </p:nvSpPr>
        <p:spPr>
          <a:xfrm>
            <a:off x="3621433" y="4026973"/>
            <a:ext cx="2679276" cy="21224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6" name="Google Shape;546;p17"/>
          <p:cNvSpPr txBox="1"/>
          <p:nvPr/>
        </p:nvSpPr>
        <p:spPr>
          <a:xfrm>
            <a:off x="7009544" y="683949"/>
            <a:ext cx="6447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17"/>
          <p:cNvSpPr txBox="1"/>
          <p:nvPr/>
        </p:nvSpPr>
        <p:spPr>
          <a:xfrm>
            <a:off x="613803" y="2803814"/>
            <a:ext cx="62442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altLang="ja-JP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altLang="ja-JP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こう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に とうちゃく！</a:t>
            </a:r>
            <a:endParaRPr sz="2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にもつを もって ふねから おりるよ</a:t>
            </a:r>
            <a:endParaRPr dirty="0"/>
          </a:p>
        </p:txBody>
      </p:sp>
      <p:sp>
        <p:nvSpPr>
          <p:cNvPr id="548" name="Google Shape;548;p17"/>
          <p:cNvSpPr/>
          <p:nvPr/>
        </p:nvSpPr>
        <p:spPr>
          <a:xfrm>
            <a:off x="209875" y="6789350"/>
            <a:ext cx="6322500" cy="10485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9" name="Google Shape;549;p17"/>
          <p:cNvSpPr txBox="1"/>
          <p:nvPr/>
        </p:nvSpPr>
        <p:spPr>
          <a:xfrm>
            <a:off x="462082" y="7178403"/>
            <a:ext cx="568898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〇〇〇〇　〇〇〇〇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1" name="Google Shape;551;p17"/>
          <p:cNvSpPr txBox="1">
            <a:spLocks noGrp="1"/>
          </p:cNvSpPr>
          <p:nvPr>
            <p:ph type="sldNum" idx="12"/>
          </p:nvPr>
        </p:nvSpPr>
        <p:spPr>
          <a:xfrm>
            <a:off x="5281062" y="93785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17</a:t>
            </a:fld>
            <a:endParaRPr/>
          </a:p>
        </p:txBody>
      </p:sp>
      <p:grpSp>
        <p:nvGrpSpPr>
          <p:cNvPr id="555" name="Google Shape;555;p17"/>
          <p:cNvGrpSpPr/>
          <p:nvPr/>
        </p:nvGrpSpPr>
        <p:grpSpPr>
          <a:xfrm>
            <a:off x="176297" y="275614"/>
            <a:ext cx="6759129" cy="2206171"/>
            <a:chOff x="176298" y="275614"/>
            <a:chExt cx="6759129" cy="2206171"/>
          </a:xfrm>
        </p:grpSpPr>
        <p:sp>
          <p:nvSpPr>
            <p:cNvPr id="556" name="Google Shape;556;p17"/>
            <p:cNvSpPr txBox="1"/>
            <p:nvPr/>
          </p:nvSpPr>
          <p:spPr>
            <a:xfrm>
              <a:off x="488127" y="367021"/>
              <a:ext cx="6447300" cy="13233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　</a:t>
              </a: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の みなとに おりる</a:t>
              </a: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よ</a:t>
              </a:r>
              <a:endParaRPr dirty="0">
                <a:solidFill>
                  <a:schemeClr val="dk1"/>
                </a:solidFill>
              </a:endParaRPr>
            </a:p>
            <a:p>
              <a:pPr marL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57" name="Google Shape;557;p17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558" name="Google Shape;558;p17"/>
            <p:cNvSpPr/>
            <p:nvPr/>
          </p:nvSpPr>
          <p:spPr>
            <a:xfrm>
              <a:off x="252492" y="275614"/>
              <a:ext cx="609600" cy="5949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latin typeface="Calibri"/>
                  <a:ea typeface="Calibri"/>
                  <a:cs typeface="Calibri"/>
                  <a:sym typeface="Calibri"/>
                </a:rPr>
                <a:t>７</a:t>
              </a:r>
              <a:endParaRPr/>
            </a:p>
          </p:txBody>
        </p:sp>
        <p:pic>
          <p:nvPicPr>
            <p:cNvPr id="559" name="Google Shape;559;p17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0" name="Google Shape;560;p17"/>
            <p:cNvSpPr txBox="1"/>
            <p:nvPr/>
          </p:nvSpPr>
          <p:spPr>
            <a:xfrm>
              <a:off x="2606725" y="1450975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じかん：ごぜん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こう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61" name="Google Shape;561;p17"/>
          <p:cNvSpPr/>
          <p:nvPr/>
        </p:nvSpPr>
        <p:spPr>
          <a:xfrm>
            <a:off x="1121616" y="5604223"/>
            <a:ext cx="16395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</a:t>
            </a:r>
            <a:r>
              <a:rPr lang="ja-JP" sz="1500" b="1"/>
              <a:t>こう</a:t>
            </a:r>
            <a:endParaRPr sz="1500" b="1" dirty="0"/>
          </a:p>
        </p:txBody>
      </p:sp>
      <p:sp>
        <p:nvSpPr>
          <p:cNvPr id="562" name="Google Shape;562;p17"/>
          <p:cNvSpPr/>
          <p:nvPr/>
        </p:nvSpPr>
        <p:spPr>
          <a:xfrm>
            <a:off x="3976362" y="5613999"/>
            <a:ext cx="2188895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altLang="en-US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◯</a:t>
            </a:r>
            <a:r>
              <a:rPr lang="ja-JP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かいから おりるよ</a:t>
            </a:r>
            <a:endParaRPr sz="1200" b="1" dirty="0"/>
          </a:p>
        </p:txBody>
      </p:sp>
      <p:sp>
        <p:nvSpPr>
          <p:cNvPr id="20" name="Google Shape;763;p24">
            <a:extLst>
              <a:ext uri="{FF2B5EF4-FFF2-40B4-BE49-F238E27FC236}">
                <a16:creationId xmlns:a16="http://schemas.microsoft.com/office/drawing/2014/main" id="{46EBFAD4-7C59-41D5-5953-BBA6D31EB92A}"/>
              </a:ext>
            </a:extLst>
          </p:cNvPr>
          <p:cNvSpPr/>
          <p:nvPr/>
        </p:nvSpPr>
        <p:spPr>
          <a:xfrm>
            <a:off x="290749" y="6596899"/>
            <a:ext cx="2591400" cy="369000"/>
          </a:xfrm>
          <a:prstGeom prst="roundRect">
            <a:avLst>
              <a:gd name="adj" fmla="val 16667"/>
            </a:avLst>
          </a:prstGeom>
          <a:solidFill>
            <a:srgbClr val="FF7E7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きをつける</a:t>
            </a:r>
            <a:r>
              <a:rPr lang="en-US" altLang="ja-JP" sz="2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こと</a:t>
            </a:r>
            <a:endParaRPr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A2B4767-86DE-2B99-BA5A-26DDD9F5B6DD}"/>
              </a:ext>
            </a:extLst>
          </p:cNvPr>
          <p:cNvGrpSpPr/>
          <p:nvPr/>
        </p:nvGrpSpPr>
        <p:grpSpPr>
          <a:xfrm>
            <a:off x="862091" y="7902395"/>
            <a:ext cx="5468230" cy="2005843"/>
            <a:chOff x="862091" y="7902395"/>
            <a:chExt cx="5468230" cy="2005843"/>
          </a:xfrm>
        </p:grpSpPr>
        <p:sp>
          <p:nvSpPr>
            <p:cNvPr id="553" name="Google Shape;553;p17"/>
            <p:cNvSpPr/>
            <p:nvPr/>
          </p:nvSpPr>
          <p:spPr>
            <a:xfrm>
              <a:off x="862091" y="8201990"/>
              <a:ext cx="3543817" cy="1094776"/>
            </a:xfrm>
            <a:prstGeom prst="wedgeRoundRectCallout">
              <a:avLst>
                <a:gd name="adj1" fmla="val 57629"/>
                <a:gd name="adj2" fmla="val -33804"/>
                <a:gd name="adj3" fmla="val 1666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bg1"/>
                </a:solidFill>
              </a:endParaRPr>
            </a:p>
          </p:txBody>
        </p:sp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8CAE61DC-14F9-046C-AE76-FBE08E579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49061">
              <a:off x="4324478" y="7902395"/>
              <a:ext cx="2005843" cy="200584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C65CBA2-825A-F49F-FF7E-951F4C1CDD70}"/>
              </a:ext>
            </a:extLst>
          </p:cNvPr>
          <p:cNvSpPr/>
          <p:nvPr/>
        </p:nvSpPr>
        <p:spPr>
          <a:xfrm>
            <a:off x="3673706" y="5852181"/>
            <a:ext cx="2679276" cy="14903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935302C-B66E-5646-207A-3DA390A8794C}"/>
              </a:ext>
            </a:extLst>
          </p:cNvPr>
          <p:cNvSpPr/>
          <p:nvPr/>
        </p:nvSpPr>
        <p:spPr>
          <a:xfrm>
            <a:off x="3673706" y="3639280"/>
            <a:ext cx="2679276" cy="17517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0" name="Google Shape;570;p18"/>
          <p:cNvSpPr txBox="1"/>
          <p:nvPr/>
        </p:nvSpPr>
        <p:spPr>
          <a:xfrm>
            <a:off x="1484133" y="2649431"/>
            <a:ext cx="54126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で </a:t>
            </a:r>
            <a:r>
              <a:rPr lang="ja-JP" altLang="en-US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に のって</a:t>
            </a:r>
            <a:endParaRPr sz="2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で おりるよ</a:t>
            </a:r>
            <a:endParaRPr sz="2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71" name="Google Shape;571;p18"/>
          <p:cNvGrpSpPr/>
          <p:nvPr/>
        </p:nvGrpSpPr>
        <p:grpSpPr>
          <a:xfrm>
            <a:off x="267738" y="7318587"/>
            <a:ext cx="6322500" cy="1958509"/>
            <a:chOff x="238725" y="7140795"/>
            <a:chExt cx="6322500" cy="2123505"/>
          </a:xfrm>
        </p:grpSpPr>
        <p:sp>
          <p:nvSpPr>
            <p:cNvPr id="572" name="Google Shape;572;p18"/>
            <p:cNvSpPr/>
            <p:nvPr/>
          </p:nvSpPr>
          <p:spPr>
            <a:xfrm>
              <a:off x="238725" y="7365000"/>
              <a:ext cx="6322500" cy="18993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3" name="Google Shape;573;p18"/>
            <p:cNvSpPr txBox="1"/>
            <p:nvPr/>
          </p:nvSpPr>
          <p:spPr>
            <a:xfrm>
              <a:off x="909528" y="7760562"/>
              <a:ext cx="4660200" cy="125135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１.  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に のります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２. 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〇〇〇〇で</a:t>
              </a:r>
              <a:r>
                <a:rPr lang="en-US" altLang="ja-JP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おります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３. </a:t>
              </a:r>
              <a:r>
                <a:rPr lang="en-US" altLang="ja-JP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おりるときに おかねを はらいます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4" name="Google Shape;574;p18"/>
            <p:cNvSpPr/>
            <p:nvPr/>
          </p:nvSpPr>
          <p:spPr>
            <a:xfrm>
              <a:off x="320494" y="7140795"/>
              <a:ext cx="2355000" cy="436800"/>
            </a:xfrm>
            <a:prstGeom prst="roundRect">
              <a:avLst>
                <a:gd name="adj" fmla="val 16667"/>
              </a:avLst>
            </a:prstGeom>
            <a:solidFill>
              <a:srgbClr val="DDEA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000" b="1"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の のりかた</a:t>
              </a:r>
              <a:endParaRPr dirty="0"/>
            </a:p>
          </p:txBody>
        </p:sp>
      </p:grpSp>
      <p:sp>
        <p:nvSpPr>
          <p:cNvPr id="575" name="Google Shape;575;p18"/>
          <p:cNvSpPr txBox="1">
            <a:spLocks noGrp="1"/>
          </p:cNvSpPr>
          <p:nvPr>
            <p:ph type="sldNum" idx="12"/>
          </p:nvPr>
        </p:nvSpPr>
        <p:spPr>
          <a:xfrm>
            <a:off x="5264274" y="9397966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18</a:t>
            </a:fld>
            <a:endParaRPr/>
          </a:p>
        </p:txBody>
      </p:sp>
      <p:grpSp>
        <p:nvGrpSpPr>
          <p:cNvPr id="577" name="Google Shape;577;p18"/>
          <p:cNvGrpSpPr/>
          <p:nvPr/>
        </p:nvGrpSpPr>
        <p:grpSpPr>
          <a:xfrm>
            <a:off x="176297" y="275614"/>
            <a:ext cx="6759129" cy="2206171"/>
            <a:chOff x="176298" y="275614"/>
            <a:chExt cx="6759129" cy="2206171"/>
          </a:xfrm>
        </p:grpSpPr>
        <p:sp>
          <p:nvSpPr>
            <p:cNvPr id="578" name="Google Shape;578;p18"/>
            <p:cNvSpPr txBox="1"/>
            <p:nvPr/>
          </p:nvSpPr>
          <p:spPr>
            <a:xfrm>
              <a:off x="488127" y="367021"/>
              <a:ext cx="6447300" cy="13233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　　</a:t>
              </a: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に のる</a:t>
              </a:r>
              <a:endParaRPr dirty="0">
                <a:solidFill>
                  <a:schemeClr val="dk1"/>
                </a:solidFill>
              </a:endParaRPr>
            </a:p>
            <a:p>
              <a:pPr marL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79" name="Google Shape;579;p18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580" name="Google Shape;580;p18"/>
            <p:cNvSpPr/>
            <p:nvPr/>
          </p:nvSpPr>
          <p:spPr>
            <a:xfrm>
              <a:off x="252492" y="275614"/>
              <a:ext cx="609600" cy="5949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latin typeface="Calibri"/>
                  <a:ea typeface="Calibri"/>
                  <a:cs typeface="Calibri"/>
                  <a:sym typeface="Calibri"/>
                </a:rPr>
                <a:t>８</a:t>
              </a:r>
              <a:endParaRPr/>
            </a:p>
          </p:txBody>
        </p:sp>
        <p:pic>
          <p:nvPicPr>
            <p:cNvPr id="581" name="Google Shape;581;p18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2" name="Google Shape;582;p18"/>
            <p:cNvSpPr txBox="1"/>
            <p:nvPr/>
          </p:nvSpPr>
          <p:spPr>
            <a:xfrm>
              <a:off x="2606725" y="1450975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じかん：ごぜん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83" name="Google Shape;583;p18"/>
          <p:cNvSpPr/>
          <p:nvPr/>
        </p:nvSpPr>
        <p:spPr>
          <a:xfrm>
            <a:off x="3860475" y="4825845"/>
            <a:ext cx="22947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r>
              <a:rPr lang="ja-JP" sz="1500" b="1"/>
              <a:t>の </a:t>
            </a:r>
            <a:r>
              <a:rPr lang="ja-JP" altLang="en-US" sz="1500" b="1"/>
              <a:t>〇〇</a:t>
            </a:r>
            <a:endParaRPr sz="1500" b="1" dirty="0"/>
          </a:p>
        </p:txBody>
      </p:sp>
      <p:sp>
        <p:nvSpPr>
          <p:cNvPr id="584" name="Google Shape;584;p18"/>
          <p:cNvSpPr/>
          <p:nvPr/>
        </p:nvSpPr>
        <p:spPr>
          <a:xfrm>
            <a:off x="734560" y="5824077"/>
            <a:ext cx="19368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r>
              <a:rPr lang="ja-JP" sz="1500" b="1"/>
              <a:t>の </a:t>
            </a:r>
            <a:r>
              <a:rPr lang="ja-JP" altLang="en-US" sz="1500" b="1"/>
              <a:t>〇〇</a:t>
            </a:r>
            <a:endParaRPr sz="1500" b="1" dirty="0"/>
          </a:p>
        </p:txBody>
      </p:sp>
      <p:sp>
        <p:nvSpPr>
          <p:cNvPr id="586" name="Google Shape;586;p18"/>
          <p:cNvSpPr/>
          <p:nvPr/>
        </p:nvSpPr>
        <p:spPr>
          <a:xfrm>
            <a:off x="3860475" y="6758910"/>
            <a:ext cx="2294700" cy="513599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〇〇〇〇で</a:t>
            </a:r>
            <a:r>
              <a:rPr lang="en-US" altLang="ja-JP" sz="1500" b="1" dirty="0"/>
              <a:t> </a:t>
            </a:r>
            <a:r>
              <a:rPr lang="ja-JP" altLang="en-US" sz="1500" b="1"/>
              <a:t>おりるよ</a:t>
            </a:r>
            <a:endParaRPr sz="1500" b="1" dirty="0"/>
          </a:p>
        </p:txBody>
      </p:sp>
      <p:sp>
        <p:nvSpPr>
          <p:cNvPr id="587" name="Google Shape;587;p18"/>
          <p:cNvSpPr/>
          <p:nvPr/>
        </p:nvSpPr>
        <p:spPr>
          <a:xfrm rot="5400000">
            <a:off x="4676650" y="5325027"/>
            <a:ext cx="513600" cy="484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4A5CE912-77BA-A861-F488-1B0396AAA647}"/>
              </a:ext>
            </a:extLst>
          </p:cNvPr>
          <p:cNvSpPr/>
          <p:nvPr/>
        </p:nvSpPr>
        <p:spPr>
          <a:xfrm>
            <a:off x="601041" y="4616151"/>
            <a:ext cx="2203838" cy="9906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AC72E2-2AEE-5D6A-CDD0-F87EF53EA99A}"/>
              </a:ext>
            </a:extLst>
          </p:cNvPr>
          <p:cNvSpPr/>
          <p:nvPr/>
        </p:nvSpPr>
        <p:spPr>
          <a:xfrm>
            <a:off x="1355899" y="5864521"/>
            <a:ext cx="4470898" cy="15976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383E9F4-F8F4-80FD-5B0C-8E32A5EA8AAA}"/>
              </a:ext>
            </a:extLst>
          </p:cNvPr>
          <p:cNvSpPr/>
          <p:nvPr/>
        </p:nvSpPr>
        <p:spPr>
          <a:xfrm>
            <a:off x="1355899" y="4306540"/>
            <a:ext cx="2017579" cy="14345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5F2BCED-9CE3-8BF2-B846-CC4C5BF76B04}"/>
              </a:ext>
            </a:extLst>
          </p:cNvPr>
          <p:cNvSpPr/>
          <p:nvPr/>
        </p:nvSpPr>
        <p:spPr>
          <a:xfrm>
            <a:off x="3809218" y="4340398"/>
            <a:ext cx="2017579" cy="14345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3D4F6A3-3394-5088-F3C4-ADD1C40B0DEC}"/>
              </a:ext>
            </a:extLst>
          </p:cNvPr>
          <p:cNvSpPr/>
          <p:nvPr/>
        </p:nvSpPr>
        <p:spPr>
          <a:xfrm>
            <a:off x="1355899" y="2573329"/>
            <a:ext cx="4470898" cy="159761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4" name="Google Shape;594;p19"/>
          <p:cNvSpPr txBox="1">
            <a:spLocks noGrp="1"/>
          </p:cNvSpPr>
          <p:nvPr>
            <p:ph type="sldNum" idx="12"/>
          </p:nvPr>
        </p:nvSpPr>
        <p:spPr>
          <a:xfrm>
            <a:off x="5297525" y="936014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19</a:t>
            </a:fld>
            <a:endParaRPr/>
          </a:p>
        </p:txBody>
      </p:sp>
      <p:grpSp>
        <p:nvGrpSpPr>
          <p:cNvPr id="604" name="Google Shape;604;p19"/>
          <p:cNvGrpSpPr/>
          <p:nvPr/>
        </p:nvGrpSpPr>
        <p:grpSpPr>
          <a:xfrm>
            <a:off x="176297" y="120196"/>
            <a:ext cx="6720754" cy="2361589"/>
            <a:chOff x="176298" y="120196"/>
            <a:chExt cx="6720754" cy="2361589"/>
          </a:xfrm>
        </p:grpSpPr>
        <p:sp>
          <p:nvSpPr>
            <p:cNvPr id="605" name="Google Shape;605;p19"/>
            <p:cNvSpPr txBox="1"/>
            <p:nvPr/>
          </p:nvSpPr>
          <p:spPr>
            <a:xfrm>
              <a:off x="449752" y="120196"/>
              <a:ext cx="6447300" cy="95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〇〇〇〇で</a:t>
              </a:r>
              <a:endParaRPr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あさごはんを たべる</a:t>
              </a:r>
              <a:r>
                <a:rPr lang="ja-JP" altLang="en-US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よ</a:t>
              </a: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06" name="Google Shape;606;p19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607" name="Google Shape;607;p19"/>
            <p:cNvSpPr/>
            <p:nvPr/>
          </p:nvSpPr>
          <p:spPr>
            <a:xfrm>
              <a:off x="252492" y="275614"/>
              <a:ext cx="609600" cy="5949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latin typeface="Calibri"/>
                  <a:ea typeface="Calibri"/>
                  <a:cs typeface="Calibri"/>
                  <a:sym typeface="Calibri"/>
                </a:rPr>
                <a:t>９</a:t>
              </a:r>
              <a:endParaRPr/>
            </a:p>
          </p:txBody>
        </p:sp>
        <p:pic>
          <p:nvPicPr>
            <p:cNvPr id="608" name="Google Shape;608;p19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9" name="Google Shape;609;p19"/>
            <p:cNvSpPr txBox="1"/>
            <p:nvPr/>
          </p:nvSpPr>
          <p:spPr>
            <a:xfrm>
              <a:off x="2606725" y="1450975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じかん：ごぜん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10" name="Google Shape;610;p19"/>
          <p:cNvSpPr/>
          <p:nvPr/>
        </p:nvSpPr>
        <p:spPr>
          <a:xfrm>
            <a:off x="2752199" y="3733850"/>
            <a:ext cx="19368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endParaRPr sz="1500" b="1" dirty="0"/>
          </a:p>
        </p:txBody>
      </p:sp>
      <p:sp>
        <p:nvSpPr>
          <p:cNvPr id="611" name="Google Shape;611;p19"/>
          <p:cNvSpPr/>
          <p:nvPr/>
        </p:nvSpPr>
        <p:spPr>
          <a:xfrm>
            <a:off x="4126422" y="5317758"/>
            <a:ext cx="14157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/>
              <a:t>たべる</a:t>
            </a:r>
            <a:r>
              <a:rPr lang="en-US" altLang="ja-JP" sz="1500" b="1" dirty="0"/>
              <a:t> </a:t>
            </a:r>
            <a:r>
              <a:rPr lang="ja-JP" sz="1500" b="1"/>
              <a:t>せき</a:t>
            </a:r>
            <a:endParaRPr sz="1500" b="1" dirty="0"/>
          </a:p>
        </p:txBody>
      </p:sp>
      <p:sp>
        <p:nvSpPr>
          <p:cNvPr id="612" name="Google Shape;612;p19"/>
          <p:cNvSpPr/>
          <p:nvPr/>
        </p:nvSpPr>
        <p:spPr>
          <a:xfrm>
            <a:off x="1626575" y="5342135"/>
            <a:ext cx="15675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/>
              <a:t>しょくどう</a:t>
            </a:r>
            <a:endParaRPr sz="1500" b="1"/>
          </a:p>
        </p:txBody>
      </p:sp>
      <p:sp>
        <p:nvSpPr>
          <p:cNvPr id="613" name="Google Shape;613;p19"/>
          <p:cNvSpPr/>
          <p:nvPr/>
        </p:nvSpPr>
        <p:spPr>
          <a:xfrm>
            <a:off x="163799" y="4448404"/>
            <a:ext cx="1088117" cy="704996"/>
          </a:xfrm>
          <a:prstGeom prst="wedgeRoundRectCallout">
            <a:avLst>
              <a:gd name="adj1" fmla="val 79476"/>
              <a:gd name="adj2" fmla="val 51852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メニュー</a:t>
            </a:r>
            <a:endParaRPr lang="ja-JP" altLang="en-US" sz="16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・</a:t>
            </a:r>
            <a:r>
              <a:rPr lang="ja-JP" altLang="en-US" sz="1200" b="1">
                <a:latin typeface="Calibri"/>
                <a:ea typeface="Calibri"/>
                <a:cs typeface="Calibri"/>
                <a:sym typeface="Calibri"/>
              </a:rPr>
              <a:t>〇〇</a:t>
            </a:r>
            <a:endParaRPr lang="ja-JP" altLang="en-US" sz="12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・</a:t>
            </a:r>
            <a:r>
              <a:rPr lang="ja-JP" altLang="en-US" sz="12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endParaRPr sz="1000" dirty="0"/>
          </a:p>
        </p:txBody>
      </p:sp>
      <p:sp>
        <p:nvSpPr>
          <p:cNvPr id="615" name="Google Shape;615;p19"/>
          <p:cNvSpPr/>
          <p:nvPr/>
        </p:nvSpPr>
        <p:spPr>
          <a:xfrm>
            <a:off x="2788497" y="6914325"/>
            <a:ext cx="1337925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endParaRPr sz="1500" b="1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B38F546-4158-BB75-403D-A26A174368A2}"/>
              </a:ext>
            </a:extLst>
          </p:cNvPr>
          <p:cNvGrpSpPr/>
          <p:nvPr/>
        </p:nvGrpSpPr>
        <p:grpSpPr>
          <a:xfrm>
            <a:off x="267784" y="7637450"/>
            <a:ext cx="6322432" cy="2139083"/>
            <a:chOff x="267784" y="7637450"/>
            <a:chExt cx="6322432" cy="2139083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78CF83E0-E253-2D5A-0CE0-3A3B9F5079A5}"/>
                </a:ext>
              </a:extLst>
            </p:cNvPr>
            <p:cNvSpPr/>
            <p:nvPr/>
          </p:nvSpPr>
          <p:spPr>
            <a:xfrm>
              <a:off x="1942848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9EFFCF24-198C-1D5D-7038-B097A06FFF27}"/>
                </a:ext>
              </a:extLst>
            </p:cNvPr>
            <p:cNvSpPr/>
            <p:nvPr/>
          </p:nvSpPr>
          <p:spPr>
            <a:xfrm>
              <a:off x="3519261" y="8238440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3F0FA98-C527-E4E4-DBA7-928AA3A7FEE9}"/>
                </a:ext>
              </a:extLst>
            </p:cNvPr>
            <p:cNvSpPr/>
            <p:nvPr/>
          </p:nvSpPr>
          <p:spPr>
            <a:xfrm>
              <a:off x="5063666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B2C8457B-B4F2-4226-CFBC-A60741048CF1}"/>
                </a:ext>
              </a:extLst>
            </p:cNvPr>
            <p:cNvSpPr/>
            <p:nvPr/>
          </p:nvSpPr>
          <p:spPr>
            <a:xfrm>
              <a:off x="448307" y="8244861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Google Shape;388;p12">
              <a:extLst>
                <a:ext uri="{FF2B5EF4-FFF2-40B4-BE49-F238E27FC236}">
                  <a16:creationId xmlns:a16="http://schemas.microsoft.com/office/drawing/2014/main" id="{117253C8-CD95-6AD4-F7D9-AD79FC291778}"/>
                </a:ext>
              </a:extLst>
            </p:cNvPr>
            <p:cNvSpPr/>
            <p:nvPr/>
          </p:nvSpPr>
          <p:spPr>
            <a:xfrm>
              <a:off x="267784" y="7808061"/>
              <a:ext cx="6322432" cy="1968472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393;p12">
              <a:extLst>
                <a:ext uri="{FF2B5EF4-FFF2-40B4-BE49-F238E27FC236}">
                  <a16:creationId xmlns:a16="http://schemas.microsoft.com/office/drawing/2014/main" id="{B94AF205-BDF2-78D1-7326-E8FC2C488B68}"/>
                </a:ext>
              </a:extLst>
            </p:cNvPr>
            <p:cNvSpPr/>
            <p:nvPr/>
          </p:nvSpPr>
          <p:spPr>
            <a:xfrm>
              <a:off x="272023" y="7637450"/>
              <a:ext cx="1974000" cy="436800"/>
            </a:xfrm>
            <a:prstGeom prst="roundRect">
              <a:avLst>
                <a:gd name="adj" fmla="val 16667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000" b="1">
                  <a:latin typeface="Calibri"/>
                  <a:cs typeface="Calibri"/>
                  <a:sym typeface="Calibri"/>
                </a:rPr>
                <a:t>トイレ</a:t>
              </a:r>
              <a:endParaRPr dirty="0"/>
            </a:p>
          </p:txBody>
        </p:sp>
        <p:sp>
          <p:nvSpPr>
            <p:cNvPr id="17" name="Google Shape;448;p13">
              <a:extLst>
                <a:ext uri="{FF2B5EF4-FFF2-40B4-BE49-F238E27FC236}">
                  <a16:creationId xmlns:a16="http://schemas.microsoft.com/office/drawing/2014/main" id="{82D815C5-7C67-EB4D-C3A3-BF780B55D6A7}"/>
                </a:ext>
              </a:extLst>
            </p:cNvPr>
            <p:cNvSpPr/>
            <p:nvPr/>
          </p:nvSpPr>
          <p:spPr>
            <a:xfrm>
              <a:off x="623399" y="9265841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300" b="1"/>
                <a:t>いりぐち</a:t>
              </a:r>
              <a:endParaRPr sz="1300" b="1" dirty="0"/>
            </a:p>
          </p:txBody>
        </p:sp>
        <p:sp>
          <p:nvSpPr>
            <p:cNvPr id="18" name="Google Shape;449;p13">
              <a:extLst>
                <a:ext uri="{FF2B5EF4-FFF2-40B4-BE49-F238E27FC236}">
                  <a16:creationId xmlns:a16="http://schemas.microsoft.com/office/drawing/2014/main" id="{99CC1A60-A3E2-4363-AD7A-D22F9462071F}"/>
                </a:ext>
              </a:extLst>
            </p:cNvPr>
            <p:cNvSpPr/>
            <p:nvPr/>
          </p:nvSpPr>
          <p:spPr>
            <a:xfrm>
              <a:off x="2030109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sz="1200" b="1"/>
                <a:t>じょし</a:t>
              </a:r>
              <a:r>
                <a:rPr lang="ja-JP" altLang="en-US" sz="1200" b="1">
                  <a:latin typeface="Calibri"/>
                  <a:cs typeface="Calibri"/>
                  <a:sym typeface="Calibri"/>
                </a:rPr>
                <a:t>トイレ</a:t>
              </a:r>
              <a:endParaRPr lang="ja-JP" altLang="en-US" sz="1200"/>
            </a:p>
          </p:txBody>
        </p:sp>
        <p:sp>
          <p:nvSpPr>
            <p:cNvPr id="19" name="Google Shape;450;p13">
              <a:extLst>
                <a:ext uri="{FF2B5EF4-FFF2-40B4-BE49-F238E27FC236}">
                  <a16:creationId xmlns:a16="http://schemas.microsoft.com/office/drawing/2014/main" id="{D0646294-C7F7-2761-FBD2-0DE6E3CACF35}"/>
                </a:ext>
              </a:extLst>
            </p:cNvPr>
            <p:cNvSpPr/>
            <p:nvPr/>
          </p:nvSpPr>
          <p:spPr>
            <a:xfrm>
              <a:off x="5291701" y="9244138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こしつ</a:t>
              </a:r>
              <a:endParaRPr lang="ja-JP" altLang="en-US" sz="1200"/>
            </a:p>
          </p:txBody>
        </p:sp>
        <p:sp>
          <p:nvSpPr>
            <p:cNvPr id="20" name="Google Shape;449;p13">
              <a:extLst>
                <a:ext uri="{FF2B5EF4-FFF2-40B4-BE49-F238E27FC236}">
                  <a16:creationId xmlns:a16="http://schemas.microsoft.com/office/drawing/2014/main" id="{7A56B434-B4B0-E098-5373-08F56D3FF1F3}"/>
                </a:ext>
              </a:extLst>
            </p:cNvPr>
            <p:cNvSpPr/>
            <p:nvPr/>
          </p:nvSpPr>
          <p:spPr>
            <a:xfrm>
              <a:off x="3647705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だんしトイレ</a:t>
              </a:r>
              <a:endParaRPr lang="ja-JP" altLang="en-US" sz="120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/>
          <p:nvPr/>
        </p:nvSpPr>
        <p:spPr>
          <a:xfrm>
            <a:off x="98946" y="3934922"/>
            <a:ext cx="6666300" cy="59124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317803" y="302398"/>
            <a:ext cx="644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たびの もくてき</a:t>
            </a:r>
            <a:endParaRPr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5" name="Google Shape;105;p2"/>
          <p:cNvCxnSpPr/>
          <p:nvPr/>
        </p:nvCxnSpPr>
        <p:spPr>
          <a:xfrm>
            <a:off x="205353" y="1047145"/>
            <a:ext cx="65054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6" name="Google Shape;106;p2"/>
          <p:cNvSpPr/>
          <p:nvPr/>
        </p:nvSpPr>
        <p:spPr>
          <a:xfrm>
            <a:off x="317805" y="1580384"/>
            <a:ext cx="6222390" cy="78482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1">
                <a:latin typeface="Calibri"/>
                <a:ea typeface="Calibri"/>
                <a:cs typeface="Calibri"/>
                <a:sym typeface="Calibri"/>
              </a:rPr>
              <a:t>１.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367478" y="2573443"/>
            <a:ext cx="6222300" cy="784800"/>
          </a:xfrm>
          <a:prstGeom prst="roundRect">
            <a:avLst>
              <a:gd name="adj" fmla="val 16667"/>
            </a:avLst>
          </a:prstGeom>
          <a:solidFill>
            <a:srgbClr val="E1EF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1">
                <a:latin typeface="Calibri"/>
                <a:ea typeface="Calibri"/>
                <a:cs typeface="Calibri"/>
                <a:sym typeface="Calibri"/>
              </a:rPr>
              <a:t>２.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</a:t>
            </a:fld>
            <a:endParaRPr/>
          </a:p>
        </p:txBody>
      </p:sp>
      <p:sp>
        <p:nvSpPr>
          <p:cNvPr id="112" name="Google Shape;112;p2"/>
          <p:cNvSpPr txBox="1"/>
          <p:nvPr/>
        </p:nvSpPr>
        <p:spPr>
          <a:xfrm>
            <a:off x="367475" y="3591225"/>
            <a:ext cx="55038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1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【</a:t>
            </a:r>
            <a:r>
              <a:rPr lang="ja-JP" altLang="en-US" sz="2400" b="1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2400" b="1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まっぷ】</a:t>
            </a:r>
            <a:endParaRPr sz="2400" b="1" dirty="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"/>
          <p:cNvSpPr/>
          <p:nvPr/>
        </p:nvSpPr>
        <p:spPr>
          <a:xfrm>
            <a:off x="4411757" y="4225085"/>
            <a:ext cx="428700" cy="419700"/>
          </a:xfrm>
          <a:prstGeom prst="ellipse">
            <a:avLst/>
          </a:prstGeom>
          <a:solidFill>
            <a:srgbClr val="FF7E7E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126" name="Google Shape;126;p2"/>
          <p:cNvSpPr txBox="1"/>
          <p:nvPr/>
        </p:nvSpPr>
        <p:spPr>
          <a:xfrm>
            <a:off x="4892403" y="4176114"/>
            <a:ext cx="17496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>
                <a:latin typeface="Calibri"/>
                <a:ea typeface="Calibri"/>
                <a:cs typeface="Calibri"/>
                <a:sym typeface="Calibri"/>
              </a:rPr>
              <a:t>あかいまるが</a:t>
            </a:r>
            <a:endParaRPr lang="en-US" altLang="ja-JP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>
                <a:latin typeface="Calibri"/>
                <a:ea typeface="Calibri"/>
                <a:cs typeface="Calibri"/>
                <a:sym typeface="Calibri"/>
              </a:rPr>
              <a:t>いく ばしょ</a:t>
            </a:r>
            <a:endParaRPr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"/>
          <p:cNvSpPr txBox="1"/>
          <p:nvPr/>
        </p:nvSpPr>
        <p:spPr>
          <a:xfrm>
            <a:off x="4849595" y="4765884"/>
            <a:ext cx="1690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latin typeface="Calibri"/>
                <a:ea typeface="Calibri"/>
                <a:cs typeface="Calibri"/>
                <a:sym typeface="Calibri"/>
              </a:rPr>
              <a:t>※ばんごうは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latin typeface="Calibri"/>
                <a:ea typeface="Calibri"/>
                <a:cs typeface="Calibri"/>
                <a:sym typeface="Calibri"/>
              </a:rPr>
              <a:t>しおりの すぽっとの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latin typeface="Calibri"/>
                <a:ea typeface="Calibri"/>
                <a:cs typeface="Calibri"/>
                <a:sym typeface="Calibri"/>
              </a:rPr>
              <a:t>ばんごう</a:t>
            </a:r>
            <a:r>
              <a:rPr lang="en-US" altLang="ja-JP" sz="1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200">
                <a:latin typeface="Calibri"/>
                <a:ea typeface="Calibri"/>
                <a:cs typeface="Calibri"/>
                <a:sym typeface="Calibri"/>
              </a:rPr>
              <a:t>です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FEF9C8C-EB7D-8F71-9A4C-2A7EC323AE06}"/>
              </a:ext>
            </a:extLst>
          </p:cNvPr>
          <p:cNvSpPr/>
          <p:nvPr/>
        </p:nvSpPr>
        <p:spPr>
          <a:xfrm>
            <a:off x="1000740" y="5186834"/>
            <a:ext cx="2536373" cy="18882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303798F-9323-2E57-53A3-59797042C1C1}"/>
              </a:ext>
            </a:extLst>
          </p:cNvPr>
          <p:cNvSpPr/>
          <p:nvPr/>
        </p:nvSpPr>
        <p:spPr>
          <a:xfrm>
            <a:off x="3673402" y="5205073"/>
            <a:ext cx="2379694" cy="18882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D9D31EE-F97B-BFA8-D0AC-CBB87841F272}"/>
              </a:ext>
            </a:extLst>
          </p:cNvPr>
          <p:cNvSpPr/>
          <p:nvPr/>
        </p:nvSpPr>
        <p:spPr>
          <a:xfrm>
            <a:off x="1033506" y="2807581"/>
            <a:ext cx="5019589" cy="20534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1" name="Google Shape;631;p20"/>
          <p:cNvSpPr txBox="1">
            <a:spLocks noGrp="1"/>
          </p:cNvSpPr>
          <p:nvPr>
            <p:ph type="sldNum" idx="12"/>
          </p:nvPr>
        </p:nvSpPr>
        <p:spPr>
          <a:xfrm>
            <a:off x="5306597" y="93785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20</a:t>
            </a:fld>
            <a:endParaRPr/>
          </a:p>
        </p:txBody>
      </p:sp>
      <p:grpSp>
        <p:nvGrpSpPr>
          <p:cNvPr id="639" name="Google Shape;639;p20"/>
          <p:cNvGrpSpPr/>
          <p:nvPr/>
        </p:nvGrpSpPr>
        <p:grpSpPr>
          <a:xfrm>
            <a:off x="176297" y="120196"/>
            <a:ext cx="6720754" cy="2361589"/>
            <a:chOff x="176298" y="120196"/>
            <a:chExt cx="6720754" cy="2361589"/>
          </a:xfrm>
        </p:grpSpPr>
        <p:sp>
          <p:nvSpPr>
            <p:cNvPr id="640" name="Google Shape;640;p20"/>
            <p:cNvSpPr txBox="1"/>
            <p:nvPr/>
          </p:nvSpPr>
          <p:spPr>
            <a:xfrm>
              <a:off x="449752" y="120196"/>
              <a:ext cx="6447300" cy="107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で</a:t>
              </a:r>
              <a:b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を たべよう！</a:t>
              </a: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41" name="Google Shape;641;p20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642" name="Google Shape;642;p20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3" name="Google Shape;643;p20"/>
            <p:cNvSpPr txBox="1"/>
            <p:nvPr/>
          </p:nvSpPr>
          <p:spPr>
            <a:xfrm>
              <a:off x="2606725" y="1450975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じかん：ごぜん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〇〇じ〇〇ふん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48" name="Google Shape;648;p20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0" name="Google Shape;650;p20"/>
          <p:cNvSpPr/>
          <p:nvPr/>
        </p:nvSpPr>
        <p:spPr>
          <a:xfrm>
            <a:off x="2669749" y="4457788"/>
            <a:ext cx="1729723" cy="27226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endParaRPr sz="1500" b="1" dirty="0"/>
          </a:p>
        </p:txBody>
      </p:sp>
      <p:sp>
        <p:nvSpPr>
          <p:cNvPr id="651" name="Google Shape;651;p20"/>
          <p:cNvSpPr/>
          <p:nvPr/>
        </p:nvSpPr>
        <p:spPr>
          <a:xfrm>
            <a:off x="1324381" y="6590329"/>
            <a:ext cx="18903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</a:t>
            </a:r>
            <a:endParaRPr sz="1500" b="1" dirty="0"/>
          </a:p>
        </p:txBody>
      </p:sp>
      <p:sp>
        <p:nvSpPr>
          <p:cNvPr id="652" name="Google Shape;652;p20"/>
          <p:cNvSpPr/>
          <p:nvPr/>
        </p:nvSpPr>
        <p:spPr>
          <a:xfrm>
            <a:off x="3910436" y="6645938"/>
            <a:ext cx="18903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</a:t>
            </a:r>
            <a:endParaRPr sz="1500" b="1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2D966B8F-ADE0-FB3F-C303-073A060D4F37}"/>
              </a:ext>
            </a:extLst>
          </p:cNvPr>
          <p:cNvGrpSpPr/>
          <p:nvPr/>
        </p:nvGrpSpPr>
        <p:grpSpPr>
          <a:xfrm>
            <a:off x="267784" y="7637450"/>
            <a:ext cx="6322432" cy="2139083"/>
            <a:chOff x="267784" y="7637450"/>
            <a:chExt cx="6322432" cy="2139083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41B39F16-73A2-1D5E-3B23-0C00840E4B3E}"/>
                </a:ext>
              </a:extLst>
            </p:cNvPr>
            <p:cNvSpPr/>
            <p:nvPr/>
          </p:nvSpPr>
          <p:spPr>
            <a:xfrm>
              <a:off x="1942848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302248B7-E81C-DCF1-601E-DD7DC0D3F607}"/>
                </a:ext>
              </a:extLst>
            </p:cNvPr>
            <p:cNvSpPr/>
            <p:nvPr/>
          </p:nvSpPr>
          <p:spPr>
            <a:xfrm>
              <a:off x="3519261" y="8238440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229C887F-75A7-18EF-DFA5-8B5604380CA5}"/>
                </a:ext>
              </a:extLst>
            </p:cNvPr>
            <p:cNvSpPr/>
            <p:nvPr/>
          </p:nvSpPr>
          <p:spPr>
            <a:xfrm>
              <a:off x="5063666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9A12FF51-FF8E-57DB-6B46-03C1AC3E44B6}"/>
                </a:ext>
              </a:extLst>
            </p:cNvPr>
            <p:cNvSpPr/>
            <p:nvPr/>
          </p:nvSpPr>
          <p:spPr>
            <a:xfrm>
              <a:off x="448307" y="8244861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Google Shape;388;p12">
              <a:extLst>
                <a:ext uri="{FF2B5EF4-FFF2-40B4-BE49-F238E27FC236}">
                  <a16:creationId xmlns:a16="http://schemas.microsoft.com/office/drawing/2014/main" id="{9C3DD8CB-B7CA-50D1-6C73-BC4700523301}"/>
                </a:ext>
              </a:extLst>
            </p:cNvPr>
            <p:cNvSpPr/>
            <p:nvPr/>
          </p:nvSpPr>
          <p:spPr>
            <a:xfrm>
              <a:off x="267784" y="7808061"/>
              <a:ext cx="6322432" cy="1968472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393;p12">
              <a:extLst>
                <a:ext uri="{FF2B5EF4-FFF2-40B4-BE49-F238E27FC236}">
                  <a16:creationId xmlns:a16="http://schemas.microsoft.com/office/drawing/2014/main" id="{FC267709-63E5-A118-D6AD-A90C001D8FDF}"/>
                </a:ext>
              </a:extLst>
            </p:cNvPr>
            <p:cNvSpPr/>
            <p:nvPr/>
          </p:nvSpPr>
          <p:spPr>
            <a:xfrm>
              <a:off x="272023" y="7637450"/>
              <a:ext cx="1974000" cy="436800"/>
            </a:xfrm>
            <a:prstGeom prst="roundRect">
              <a:avLst>
                <a:gd name="adj" fmla="val 16667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000" b="1">
                  <a:latin typeface="Calibri"/>
                  <a:cs typeface="Calibri"/>
                  <a:sym typeface="Calibri"/>
                </a:rPr>
                <a:t>トイレ</a:t>
              </a:r>
              <a:endParaRPr dirty="0"/>
            </a:p>
          </p:txBody>
        </p:sp>
        <p:sp>
          <p:nvSpPr>
            <p:cNvPr id="12" name="Google Shape;448;p13">
              <a:extLst>
                <a:ext uri="{FF2B5EF4-FFF2-40B4-BE49-F238E27FC236}">
                  <a16:creationId xmlns:a16="http://schemas.microsoft.com/office/drawing/2014/main" id="{F4CB16A6-7675-E7EB-D918-318742198231}"/>
                </a:ext>
              </a:extLst>
            </p:cNvPr>
            <p:cNvSpPr/>
            <p:nvPr/>
          </p:nvSpPr>
          <p:spPr>
            <a:xfrm>
              <a:off x="623399" y="9265841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300" b="1"/>
                <a:t>いりぐち</a:t>
              </a:r>
              <a:endParaRPr sz="1300" b="1" dirty="0"/>
            </a:p>
          </p:txBody>
        </p:sp>
        <p:sp>
          <p:nvSpPr>
            <p:cNvPr id="13" name="Google Shape;449;p13">
              <a:extLst>
                <a:ext uri="{FF2B5EF4-FFF2-40B4-BE49-F238E27FC236}">
                  <a16:creationId xmlns:a16="http://schemas.microsoft.com/office/drawing/2014/main" id="{6D770E6B-203D-A809-52A4-50E89782ABE5}"/>
                </a:ext>
              </a:extLst>
            </p:cNvPr>
            <p:cNvSpPr/>
            <p:nvPr/>
          </p:nvSpPr>
          <p:spPr>
            <a:xfrm>
              <a:off x="2030109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sz="1200" b="1"/>
                <a:t>じょし</a:t>
              </a:r>
              <a:r>
                <a:rPr lang="ja-JP" altLang="en-US" sz="1200" b="1">
                  <a:latin typeface="Calibri"/>
                  <a:cs typeface="Calibri"/>
                  <a:sym typeface="Calibri"/>
                </a:rPr>
                <a:t>トイレ</a:t>
              </a:r>
              <a:endParaRPr lang="ja-JP" altLang="en-US" sz="1200"/>
            </a:p>
          </p:txBody>
        </p:sp>
        <p:sp>
          <p:nvSpPr>
            <p:cNvPr id="14" name="Google Shape;450;p13">
              <a:extLst>
                <a:ext uri="{FF2B5EF4-FFF2-40B4-BE49-F238E27FC236}">
                  <a16:creationId xmlns:a16="http://schemas.microsoft.com/office/drawing/2014/main" id="{49D8C0DA-66AA-CADB-3BED-693677A04A2E}"/>
                </a:ext>
              </a:extLst>
            </p:cNvPr>
            <p:cNvSpPr/>
            <p:nvPr/>
          </p:nvSpPr>
          <p:spPr>
            <a:xfrm>
              <a:off x="5291701" y="9244138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こしつ</a:t>
              </a:r>
              <a:endParaRPr lang="ja-JP" altLang="en-US" sz="1200"/>
            </a:p>
          </p:txBody>
        </p:sp>
        <p:sp>
          <p:nvSpPr>
            <p:cNvPr id="15" name="Google Shape;449;p13">
              <a:extLst>
                <a:ext uri="{FF2B5EF4-FFF2-40B4-BE49-F238E27FC236}">
                  <a16:creationId xmlns:a16="http://schemas.microsoft.com/office/drawing/2014/main" id="{43698810-2CD1-4195-EFFA-9305B5AC920D}"/>
                </a:ext>
              </a:extLst>
            </p:cNvPr>
            <p:cNvSpPr/>
            <p:nvPr/>
          </p:nvSpPr>
          <p:spPr>
            <a:xfrm>
              <a:off x="3647705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だんしトイレ</a:t>
              </a:r>
              <a:endParaRPr lang="ja-JP" altLang="en-US" sz="120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円/楕円 2">
            <a:extLst>
              <a:ext uri="{FF2B5EF4-FFF2-40B4-BE49-F238E27FC236}">
                <a16:creationId xmlns:a16="http://schemas.microsoft.com/office/drawing/2014/main" id="{552CCA66-1022-3656-60AA-05EA03DD7570}"/>
              </a:ext>
            </a:extLst>
          </p:cNvPr>
          <p:cNvSpPr/>
          <p:nvPr/>
        </p:nvSpPr>
        <p:spPr>
          <a:xfrm>
            <a:off x="705275" y="6612091"/>
            <a:ext cx="1403346" cy="13140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D4AABC2-FE0D-8336-6B84-8266027C6053}"/>
              </a:ext>
            </a:extLst>
          </p:cNvPr>
          <p:cNvSpPr/>
          <p:nvPr/>
        </p:nvSpPr>
        <p:spPr>
          <a:xfrm>
            <a:off x="848279" y="3825162"/>
            <a:ext cx="5409086" cy="2685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1" name="Google Shape;661;p21"/>
          <p:cNvSpPr txBox="1"/>
          <p:nvPr/>
        </p:nvSpPr>
        <p:spPr>
          <a:xfrm>
            <a:off x="804764" y="2651909"/>
            <a:ext cx="58656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の だいしぜんを みよう！</a:t>
            </a:r>
            <a:endParaRPr sz="2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さんの はなしを きくよ</a:t>
            </a:r>
            <a:endParaRPr dirty="0"/>
          </a:p>
        </p:txBody>
      </p:sp>
      <p:sp>
        <p:nvSpPr>
          <p:cNvPr id="662" name="Google Shape;662;p21"/>
          <p:cNvSpPr txBox="1">
            <a:spLocks noGrp="1"/>
          </p:cNvSpPr>
          <p:nvPr>
            <p:ph type="sldNum" idx="12"/>
          </p:nvPr>
        </p:nvSpPr>
        <p:spPr>
          <a:xfrm>
            <a:off x="5264274" y="9399410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21</a:t>
            </a:fld>
            <a:endParaRPr dirty="0"/>
          </a:p>
        </p:txBody>
      </p:sp>
      <p:grpSp>
        <p:nvGrpSpPr>
          <p:cNvPr id="663" name="Google Shape;663;p21"/>
          <p:cNvGrpSpPr/>
          <p:nvPr/>
        </p:nvGrpSpPr>
        <p:grpSpPr>
          <a:xfrm>
            <a:off x="176297" y="250871"/>
            <a:ext cx="6767254" cy="2230914"/>
            <a:chOff x="176298" y="250871"/>
            <a:chExt cx="6767254" cy="2230914"/>
          </a:xfrm>
        </p:grpSpPr>
        <p:sp>
          <p:nvSpPr>
            <p:cNvPr id="664" name="Google Shape;664;p21"/>
            <p:cNvSpPr txBox="1"/>
            <p:nvPr/>
          </p:nvSpPr>
          <p:spPr>
            <a:xfrm>
              <a:off x="496252" y="250871"/>
              <a:ext cx="64473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を みよう！</a:t>
              </a: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65" name="Google Shape;665;p21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666" name="Google Shape;666;p21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7" name="Google Shape;667;p21"/>
            <p:cNvSpPr txBox="1"/>
            <p:nvPr/>
          </p:nvSpPr>
          <p:spPr>
            <a:xfrm>
              <a:off x="2606725" y="1450975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じかん：ごぜん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68" name="Google Shape;668;p21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11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" name="Google Shape;669;p21"/>
          <p:cNvSpPr/>
          <p:nvPr/>
        </p:nvSpPr>
        <p:spPr>
          <a:xfrm>
            <a:off x="2573154" y="6092760"/>
            <a:ext cx="18903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endParaRPr sz="1500" b="1" dirty="0"/>
          </a:p>
        </p:txBody>
      </p:sp>
      <p:sp>
        <p:nvSpPr>
          <p:cNvPr id="20" name="Google Shape;617;p19">
            <a:extLst>
              <a:ext uri="{FF2B5EF4-FFF2-40B4-BE49-F238E27FC236}">
                <a16:creationId xmlns:a16="http://schemas.microsoft.com/office/drawing/2014/main" id="{25D1E69D-8DCE-76F2-0A6F-10B1874235B8}"/>
              </a:ext>
            </a:extLst>
          </p:cNvPr>
          <p:cNvSpPr/>
          <p:nvPr/>
        </p:nvSpPr>
        <p:spPr>
          <a:xfrm>
            <a:off x="2357238" y="6765344"/>
            <a:ext cx="2263530" cy="732600"/>
          </a:xfrm>
          <a:prstGeom prst="wedgeRoundRectCallout">
            <a:avLst>
              <a:gd name="adj1" fmla="val -64561"/>
              <a:gd name="adj2" fmla="val 41627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〇〇〇〇！</a:t>
            </a:r>
            <a:endParaRPr sz="16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793;p25">
            <a:extLst>
              <a:ext uri="{FF2B5EF4-FFF2-40B4-BE49-F238E27FC236}">
                <a16:creationId xmlns:a16="http://schemas.microsoft.com/office/drawing/2014/main" id="{B9EE1BE6-2B2F-2F00-F797-257D34883F67}"/>
              </a:ext>
            </a:extLst>
          </p:cNvPr>
          <p:cNvSpPr/>
          <p:nvPr/>
        </p:nvSpPr>
        <p:spPr>
          <a:xfrm>
            <a:off x="874979" y="7634883"/>
            <a:ext cx="1063938" cy="340271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〇〇さん</a:t>
            </a:r>
            <a:endParaRPr b="1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060001E-BFAF-93F7-6F42-DBF2294E284D}"/>
              </a:ext>
            </a:extLst>
          </p:cNvPr>
          <p:cNvGrpSpPr/>
          <p:nvPr/>
        </p:nvGrpSpPr>
        <p:grpSpPr>
          <a:xfrm>
            <a:off x="1202134" y="7900157"/>
            <a:ext cx="5468230" cy="2005843"/>
            <a:chOff x="862091" y="7902395"/>
            <a:chExt cx="5468230" cy="2005843"/>
          </a:xfrm>
        </p:grpSpPr>
        <p:sp>
          <p:nvSpPr>
            <p:cNvPr id="7" name="Google Shape;553;p17">
              <a:extLst>
                <a:ext uri="{FF2B5EF4-FFF2-40B4-BE49-F238E27FC236}">
                  <a16:creationId xmlns:a16="http://schemas.microsoft.com/office/drawing/2014/main" id="{1DC07A75-B8D3-8DD7-122B-F8C251F1E0FC}"/>
                </a:ext>
              </a:extLst>
            </p:cNvPr>
            <p:cNvSpPr/>
            <p:nvPr/>
          </p:nvSpPr>
          <p:spPr>
            <a:xfrm>
              <a:off x="862091" y="8201990"/>
              <a:ext cx="3543817" cy="1094776"/>
            </a:xfrm>
            <a:prstGeom prst="wedgeRoundRectCallout">
              <a:avLst>
                <a:gd name="adj1" fmla="val 57629"/>
                <a:gd name="adj2" fmla="val -33804"/>
                <a:gd name="adj3" fmla="val 1666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bg1"/>
                </a:solidFill>
              </a:endParaRP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C8AAE732-8C49-8C2E-0CB1-E8EAA26F8B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49061">
              <a:off x="4324478" y="7902395"/>
              <a:ext cx="2005843" cy="200584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0F87296-470C-B14E-1A25-0CD412D29D53}"/>
              </a:ext>
            </a:extLst>
          </p:cNvPr>
          <p:cNvSpPr/>
          <p:nvPr/>
        </p:nvSpPr>
        <p:spPr>
          <a:xfrm>
            <a:off x="676525" y="4455593"/>
            <a:ext cx="2752476" cy="13929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795B74-82B8-29D0-138C-64CB69E5B893}"/>
              </a:ext>
            </a:extLst>
          </p:cNvPr>
          <p:cNvSpPr/>
          <p:nvPr/>
        </p:nvSpPr>
        <p:spPr>
          <a:xfrm>
            <a:off x="3627331" y="4454549"/>
            <a:ext cx="2752476" cy="13929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403971A-8CE0-494C-2155-4076A092D0F6}"/>
              </a:ext>
            </a:extLst>
          </p:cNvPr>
          <p:cNvSpPr/>
          <p:nvPr/>
        </p:nvSpPr>
        <p:spPr>
          <a:xfrm>
            <a:off x="663126" y="5967880"/>
            <a:ext cx="2752476" cy="14563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2518D9A-068F-69AB-6C50-867731915F0F}"/>
              </a:ext>
            </a:extLst>
          </p:cNvPr>
          <p:cNvSpPr/>
          <p:nvPr/>
        </p:nvSpPr>
        <p:spPr>
          <a:xfrm>
            <a:off x="3627331" y="5967880"/>
            <a:ext cx="2752476" cy="14563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ADBA93F-5598-BBA7-D929-9CEE181E9193}"/>
              </a:ext>
            </a:extLst>
          </p:cNvPr>
          <p:cNvSpPr/>
          <p:nvPr/>
        </p:nvSpPr>
        <p:spPr>
          <a:xfrm>
            <a:off x="692130" y="2550604"/>
            <a:ext cx="5687677" cy="17273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7" name="Google Shape;677;p22"/>
          <p:cNvSpPr txBox="1">
            <a:spLocks noGrp="1"/>
          </p:cNvSpPr>
          <p:nvPr>
            <p:ph type="sldNum" idx="12"/>
          </p:nvPr>
        </p:nvSpPr>
        <p:spPr>
          <a:xfrm>
            <a:off x="5311413" y="9449386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22</a:t>
            </a:fld>
            <a:endParaRPr/>
          </a:p>
        </p:txBody>
      </p:sp>
      <p:grpSp>
        <p:nvGrpSpPr>
          <p:cNvPr id="681" name="Google Shape;681;p22"/>
          <p:cNvGrpSpPr/>
          <p:nvPr/>
        </p:nvGrpSpPr>
        <p:grpSpPr>
          <a:xfrm>
            <a:off x="176297" y="58696"/>
            <a:ext cx="6767254" cy="2423089"/>
            <a:chOff x="176298" y="58696"/>
            <a:chExt cx="6767254" cy="2423089"/>
          </a:xfrm>
        </p:grpSpPr>
        <p:sp>
          <p:nvSpPr>
            <p:cNvPr id="682" name="Google Shape;682;p22"/>
            <p:cNvSpPr txBox="1"/>
            <p:nvPr/>
          </p:nvSpPr>
          <p:spPr>
            <a:xfrm>
              <a:off x="496252" y="58696"/>
              <a:ext cx="6447300" cy="107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で </a:t>
              </a:r>
              <a:endParaRPr dirty="0">
                <a:solidFill>
                  <a:schemeClr val="dk1"/>
                </a:solidFill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おひるごはんを たべる</a:t>
              </a: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83" name="Google Shape;683;p22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684" name="Google Shape;684;p22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85" name="Google Shape;685;p22"/>
            <p:cNvSpPr txBox="1"/>
            <p:nvPr/>
          </p:nvSpPr>
          <p:spPr>
            <a:xfrm>
              <a:off x="2606725" y="1450975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86" name="Google Shape;686;p22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12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7" name="Google Shape;687;p22"/>
          <p:cNvSpPr/>
          <p:nvPr/>
        </p:nvSpPr>
        <p:spPr>
          <a:xfrm>
            <a:off x="2614772" y="3806450"/>
            <a:ext cx="18903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endParaRPr sz="1500" b="1" dirty="0"/>
          </a:p>
        </p:txBody>
      </p:sp>
      <p:sp>
        <p:nvSpPr>
          <p:cNvPr id="688" name="Google Shape;688;p22"/>
          <p:cNvSpPr/>
          <p:nvPr/>
        </p:nvSpPr>
        <p:spPr>
          <a:xfrm>
            <a:off x="1050247" y="5410583"/>
            <a:ext cx="18903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/>
              <a:t>しょくどうの せき</a:t>
            </a:r>
            <a:endParaRPr sz="1500" b="1" dirty="0"/>
          </a:p>
        </p:txBody>
      </p:sp>
      <p:sp>
        <p:nvSpPr>
          <p:cNvPr id="689" name="Google Shape;689;p22"/>
          <p:cNvSpPr/>
          <p:nvPr/>
        </p:nvSpPr>
        <p:spPr>
          <a:xfrm>
            <a:off x="4032362" y="5410583"/>
            <a:ext cx="18903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/>
              <a:t>しょくどうの せき</a:t>
            </a:r>
            <a:endParaRPr sz="1500" b="1"/>
          </a:p>
        </p:txBody>
      </p:sp>
      <p:sp>
        <p:nvSpPr>
          <p:cNvPr id="690" name="Google Shape;690;p22"/>
          <p:cNvSpPr/>
          <p:nvPr/>
        </p:nvSpPr>
        <p:spPr>
          <a:xfrm>
            <a:off x="1075950" y="7039477"/>
            <a:ext cx="18903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00" b="1"/>
              <a:t>めにゅーひょう</a:t>
            </a:r>
            <a:endParaRPr sz="1500" b="1"/>
          </a:p>
        </p:txBody>
      </p:sp>
      <p:sp>
        <p:nvSpPr>
          <p:cNvPr id="691" name="Google Shape;691;p22"/>
          <p:cNvSpPr/>
          <p:nvPr/>
        </p:nvSpPr>
        <p:spPr>
          <a:xfrm>
            <a:off x="3928865" y="7039477"/>
            <a:ext cx="2205883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めいぶつの </a:t>
            </a:r>
            <a:r>
              <a:rPr lang="ja-JP" alt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endParaRPr sz="1300" b="1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19A1805-F451-9E37-A91D-C21D9362BF60}"/>
              </a:ext>
            </a:extLst>
          </p:cNvPr>
          <p:cNvGrpSpPr/>
          <p:nvPr/>
        </p:nvGrpSpPr>
        <p:grpSpPr>
          <a:xfrm>
            <a:off x="267784" y="7637450"/>
            <a:ext cx="6322432" cy="2139083"/>
            <a:chOff x="267784" y="7637450"/>
            <a:chExt cx="6322432" cy="2139083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472CD4A-A3CF-AC94-3A39-26578CFCB0D7}"/>
                </a:ext>
              </a:extLst>
            </p:cNvPr>
            <p:cNvSpPr/>
            <p:nvPr/>
          </p:nvSpPr>
          <p:spPr>
            <a:xfrm>
              <a:off x="1942848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E2242ABA-B76E-B635-0E14-990D5B27B9FB}"/>
                </a:ext>
              </a:extLst>
            </p:cNvPr>
            <p:cNvSpPr/>
            <p:nvPr/>
          </p:nvSpPr>
          <p:spPr>
            <a:xfrm>
              <a:off x="3519261" y="8238440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D986D1DA-27B0-134A-9A0A-E4DF188BB292}"/>
                </a:ext>
              </a:extLst>
            </p:cNvPr>
            <p:cNvSpPr/>
            <p:nvPr/>
          </p:nvSpPr>
          <p:spPr>
            <a:xfrm>
              <a:off x="5063666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64A0A6FB-CD80-1C6D-9937-C3EF9358CBDB}"/>
                </a:ext>
              </a:extLst>
            </p:cNvPr>
            <p:cNvSpPr/>
            <p:nvPr/>
          </p:nvSpPr>
          <p:spPr>
            <a:xfrm>
              <a:off x="448307" y="8244861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Google Shape;388;p12">
              <a:extLst>
                <a:ext uri="{FF2B5EF4-FFF2-40B4-BE49-F238E27FC236}">
                  <a16:creationId xmlns:a16="http://schemas.microsoft.com/office/drawing/2014/main" id="{4B62E0D4-39D8-3BC2-DEE7-687DADAEC922}"/>
                </a:ext>
              </a:extLst>
            </p:cNvPr>
            <p:cNvSpPr/>
            <p:nvPr/>
          </p:nvSpPr>
          <p:spPr>
            <a:xfrm>
              <a:off x="267784" y="7808061"/>
              <a:ext cx="6322432" cy="1968472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393;p12">
              <a:extLst>
                <a:ext uri="{FF2B5EF4-FFF2-40B4-BE49-F238E27FC236}">
                  <a16:creationId xmlns:a16="http://schemas.microsoft.com/office/drawing/2014/main" id="{A1C99100-8D55-FEBA-4DB1-F84A97C8DAC1}"/>
                </a:ext>
              </a:extLst>
            </p:cNvPr>
            <p:cNvSpPr/>
            <p:nvPr/>
          </p:nvSpPr>
          <p:spPr>
            <a:xfrm>
              <a:off x="272023" y="7637450"/>
              <a:ext cx="1974000" cy="436800"/>
            </a:xfrm>
            <a:prstGeom prst="roundRect">
              <a:avLst>
                <a:gd name="adj" fmla="val 16667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000" b="1">
                  <a:latin typeface="Calibri"/>
                  <a:cs typeface="Calibri"/>
                  <a:sym typeface="Calibri"/>
                </a:rPr>
                <a:t>トイレ</a:t>
              </a:r>
              <a:endParaRPr dirty="0"/>
            </a:p>
          </p:txBody>
        </p:sp>
        <p:sp>
          <p:nvSpPr>
            <p:cNvPr id="19" name="Google Shape;448;p13">
              <a:extLst>
                <a:ext uri="{FF2B5EF4-FFF2-40B4-BE49-F238E27FC236}">
                  <a16:creationId xmlns:a16="http://schemas.microsoft.com/office/drawing/2014/main" id="{88118FA4-3ADB-C832-9FDD-231DC63D0CB0}"/>
                </a:ext>
              </a:extLst>
            </p:cNvPr>
            <p:cNvSpPr/>
            <p:nvPr/>
          </p:nvSpPr>
          <p:spPr>
            <a:xfrm>
              <a:off x="623399" y="9265841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300" b="1"/>
                <a:t>いりぐち</a:t>
              </a:r>
              <a:endParaRPr sz="1300" b="1" dirty="0"/>
            </a:p>
          </p:txBody>
        </p:sp>
        <p:sp>
          <p:nvSpPr>
            <p:cNvPr id="20" name="Google Shape;449;p13">
              <a:extLst>
                <a:ext uri="{FF2B5EF4-FFF2-40B4-BE49-F238E27FC236}">
                  <a16:creationId xmlns:a16="http://schemas.microsoft.com/office/drawing/2014/main" id="{622725D4-8E93-5DA5-D85F-CA6E2B88E1CE}"/>
                </a:ext>
              </a:extLst>
            </p:cNvPr>
            <p:cNvSpPr/>
            <p:nvPr/>
          </p:nvSpPr>
          <p:spPr>
            <a:xfrm>
              <a:off x="2030109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sz="1200" b="1"/>
                <a:t>じょし</a:t>
              </a:r>
              <a:r>
                <a:rPr lang="ja-JP" altLang="en-US" sz="1200" b="1">
                  <a:latin typeface="Calibri"/>
                  <a:cs typeface="Calibri"/>
                  <a:sym typeface="Calibri"/>
                </a:rPr>
                <a:t>トイレ</a:t>
              </a:r>
              <a:endParaRPr lang="ja-JP" altLang="en-US" sz="1200"/>
            </a:p>
          </p:txBody>
        </p:sp>
        <p:sp>
          <p:nvSpPr>
            <p:cNvPr id="21" name="Google Shape;450;p13">
              <a:extLst>
                <a:ext uri="{FF2B5EF4-FFF2-40B4-BE49-F238E27FC236}">
                  <a16:creationId xmlns:a16="http://schemas.microsoft.com/office/drawing/2014/main" id="{54865EF6-A5B4-5E4D-A9E1-DF1594C07FE9}"/>
                </a:ext>
              </a:extLst>
            </p:cNvPr>
            <p:cNvSpPr/>
            <p:nvPr/>
          </p:nvSpPr>
          <p:spPr>
            <a:xfrm>
              <a:off x="5291701" y="9244138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こしつ</a:t>
              </a:r>
              <a:endParaRPr lang="ja-JP" altLang="en-US" sz="1200"/>
            </a:p>
          </p:txBody>
        </p:sp>
        <p:sp>
          <p:nvSpPr>
            <p:cNvPr id="22" name="Google Shape;449;p13">
              <a:extLst>
                <a:ext uri="{FF2B5EF4-FFF2-40B4-BE49-F238E27FC236}">
                  <a16:creationId xmlns:a16="http://schemas.microsoft.com/office/drawing/2014/main" id="{ECD2F250-53F1-EDDA-8AE6-491219167AFD}"/>
                </a:ext>
              </a:extLst>
            </p:cNvPr>
            <p:cNvSpPr/>
            <p:nvPr/>
          </p:nvSpPr>
          <p:spPr>
            <a:xfrm>
              <a:off x="3647705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だんしトイレ</a:t>
              </a:r>
              <a:endParaRPr lang="ja-JP" altLang="en-US" sz="1200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F50D184-211D-78CB-33E0-76B993133EBE}"/>
              </a:ext>
            </a:extLst>
          </p:cNvPr>
          <p:cNvSpPr/>
          <p:nvPr/>
        </p:nvSpPr>
        <p:spPr>
          <a:xfrm>
            <a:off x="768593" y="5333228"/>
            <a:ext cx="2530419" cy="12095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71EDDDD-B6F6-CD5A-43A6-4CD3ED8802E4}"/>
              </a:ext>
            </a:extLst>
          </p:cNvPr>
          <p:cNvSpPr/>
          <p:nvPr/>
        </p:nvSpPr>
        <p:spPr>
          <a:xfrm>
            <a:off x="3477811" y="5322965"/>
            <a:ext cx="2530419" cy="12095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DC77079-B156-E27B-72B8-43102C1DBB56}"/>
              </a:ext>
            </a:extLst>
          </p:cNvPr>
          <p:cNvSpPr/>
          <p:nvPr/>
        </p:nvSpPr>
        <p:spPr>
          <a:xfrm>
            <a:off x="768593" y="3474479"/>
            <a:ext cx="5232924" cy="15534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0" name="Google Shape;710;p23"/>
          <p:cNvSpPr txBox="1">
            <a:spLocks noGrp="1"/>
          </p:cNvSpPr>
          <p:nvPr>
            <p:ph type="sldNum" idx="12"/>
          </p:nvPr>
        </p:nvSpPr>
        <p:spPr>
          <a:xfrm>
            <a:off x="5343250" y="9416292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23</a:t>
            </a:fld>
            <a:endParaRPr/>
          </a:p>
        </p:txBody>
      </p:sp>
      <p:sp>
        <p:nvSpPr>
          <p:cNvPr id="711" name="Google Shape;711;p23"/>
          <p:cNvSpPr txBox="1"/>
          <p:nvPr/>
        </p:nvSpPr>
        <p:spPr>
          <a:xfrm>
            <a:off x="1217372" y="2535639"/>
            <a:ext cx="5232925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altLang="en-US" sz="2400" b="1">
                <a:latin typeface="Calibri"/>
                <a:ea typeface="Calibri"/>
                <a:cs typeface="Calibri"/>
                <a:sym typeface="Calibri"/>
              </a:rPr>
              <a:t>な</a:t>
            </a:r>
            <a:r>
              <a:rPr lang="en-US" altLang="ja-JP" sz="24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2400" b="1">
                <a:latin typeface="Calibri"/>
                <a:ea typeface="Calibri"/>
                <a:cs typeface="Calibri"/>
                <a:sym typeface="Calibri"/>
              </a:rPr>
              <a:t>〇〇〇〇を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み</a:t>
            </a:r>
            <a:r>
              <a:rPr lang="ja-JP" altLang="en-US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るよ</a:t>
            </a:r>
            <a:endParaRPr sz="2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さんの はなしを きくよ</a:t>
            </a:r>
            <a:endParaRPr dirty="0"/>
          </a:p>
        </p:txBody>
      </p:sp>
      <p:grpSp>
        <p:nvGrpSpPr>
          <p:cNvPr id="724" name="Google Shape;724;p23"/>
          <p:cNvGrpSpPr/>
          <p:nvPr/>
        </p:nvGrpSpPr>
        <p:grpSpPr>
          <a:xfrm>
            <a:off x="176297" y="291803"/>
            <a:ext cx="6674810" cy="2189982"/>
            <a:chOff x="176298" y="291803"/>
            <a:chExt cx="6674810" cy="2189982"/>
          </a:xfrm>
        </p:grpSpPr>
        <p:sp>
          <p:nvSpPr>
            <p:cNvPr id="725" name="Google Shape;725;p23"/>
            <p:cNvSpPr txBox="1"/>
            <p:nvPr/>
          </p:nvSpPr>
          <p:spPr>
            <a:xfrm>
              <a:off x="403808" y="291803"/>
              <a:ext cx="6447300" cy="5847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に</a:t>
              </a:r>
              <a:r>
                <a:rPr lang="en-US" altLang="ja-JP" sz="3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いくよ</a:t>
              </a: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26" name="Google Shape;726;p23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727" name="Google Shape;727;p23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28" name="Google Shape;728;p23"/>
            <p:cNvSpPr txBox="1"/>
            <p:nvPr/>
          </p:nvSpPr>
          <p:spPr>
            <a:xfrm>
              <a:off x="2606725" y="1450975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29" name="Google Shape;729;p23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13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0" name="Google Shape;730;p23"/>
          <p:cNvSpPr/>
          <p:nvPr/>
        </p:nvSpPr>
        <p:spPr>
          <a:xfrm>
            <a:off x="1289687" y="6136862"/>
            <a:ext cx="16380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〇〇〇〇</a:t>
            </a:r>
            <a:endParaRPr b="1" dirty="0"/>
          </a:p>
        </p:txBody>
      </p:sp>
      <p:sp>
        <p:nvSpPr>
          <p:cNvPr id="731" name="Google Shape;731;p23"/>
          <p:cNvSpPr/>
          <p:nvPr/>
        </p:nvSpPr>
        <p:spPr>
          <a:xfrm>
            <a:off x="3944346" y="6158349"/>
            <a:ext cx="16380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</a:t>
            </a:r>
            <a:r>
              <a:rPr lang="ja-JP" b="1"/>
              <a:t>さん</a:t>
            </a:r>
            <a:endParaRPr b="1" dirty="0"/>
          </a:p>
        </p:txBody>
      </p:sp>
      <p:sp>
        <p:nvSpPr>
          <p:cNvPr id="29" name="Google Shape;687;p22">
            <a:extLst>
              <a:ext uri="{FF2B5EF4-FFF2-40B4-BE49-F238E27FC236}">
                <a16:creationId xmlns:a16="http://schemas.microsoft.com/office/drawing/2014/main" id="{98C0EEA2-0EF5-EF18-CE63-6A90D47E71AB}"/>
              </a:ext>
            </a:extLst>
          </p:cNvPr>
          <p:cNvSpPr/>
          <p:nvPr/>
        </p:nvSpPr>
        <p:spPr>
          <a:xfrm>
            <a:off x="2355760" y="4567856"/>
            <a:ext cx="2244102" cy="396757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〇〇〇〇</a:t>
            </a:r>
            <a:endParaRPr sz="1500" b="1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73B0AE3-1E19-C9D0-70C7-2DC28D6971E8}"/>
              </a:ext>
            </a:extLst>
          </p:cNvPr>
          <p:cNvGrpSpPr/>
          <p:nvPr/>
        </p:nvGrpSpPr>
        <p:grpSpPr>
          <a:xfrm>
            <a:off x="2355761" y="6413843"/>
            <a:ext cx="4227241" cy="1472855"/>
            <a:chOff x="-86568" y="7902395"/>
            <a:chExt cx="6416889" cy="2005843"/>
          </a:xfrm>
        </p:grpSpPr>
        <p:sp>
          <p:nvSpPr>
            <p:cNvPr id="9" name="Google Shape;553;p17">
              <a:extLst>
                <a:ext uri="{FF2B5EF4-FFF2-40B4-BE49-F238E27FC236}">
                  <a16:creationId xmlns:a16="http://schemas.microsoft.com/office/drawing/2014/main" id="{06B102A7-0CB7-5FE2-1080-E8502466ED5E}"/>
                </a:ext>
              </a:extLst>
            </p:cNvPr>
            <p:cNvSpPr/>
            <p:nvPr/>
          </p:nvSpPr>
          <p:spPr>
            <a:xfrm>
              <a:off x="-86568" y="8201990"/>
              <a:ext cx="4492477" cy="1094776"/>
            </a:xfrm>
            <a:prstGeom prst="wedgeRoundRectCallout">
              <a:avLst>
                <a:gd name="adj1" fmla="val 57629"/>
                <a:gd name="adj2" fmla="val -33804"/>
                <a:gd name="adj3" fmla="val 1666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bg1"/>
                </a:solidFill>
              </a:endParaRPr>
            </a:p>
          </p:txBody>
        </p:sp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7DF79A13-E7D4-F20D-77C0-08EF40ED3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49061">
              <a:off x="4324478" y="7902395"/>
              <a:ext cx="2005843" cy="2005843"/>
            </a:xfrm>
            <a:prstGeom prst="rect">
              <a:avLst/>
            </a:prstGeom>
          </p:spPr>
        </p:pic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00ABE27-E2E7-B51A-20E9-7785671E1B3A}"/>
              </a:ext>
            </a:extLst>
          </p:cNvPr>
          <p:cNvGrpSpPr/>
          <p:nvPr/>
        </p:nvGrpSpPr>
        <p:grpSpPr>
          <a:xfrm>
            <a:off x="267784" y="7637450"/>
            <a:ext cx="6322432" cy="2139083"/>
            <a:chOff x="267784" y="7637450"/>
            <a:chExt cx="6322432" cy="2139083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6ED64679-FAF8-0AB9-1AC0-143018AEE4EB}"/>
                </a:ext>
              </a:extLst>
            </p:cNvPr>
            <p:cNvSpPr/>
            <p:nvPr/>
          </p:nvSpPr>
          <p:spPr>
            <a:xfrm>
              <a:off x="1942848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74644276-AC7C-E2C3-354D-79FFE097A1C9}"/>
                </a:ext>
              </a:extLst>
            </p:cNvPr>
            <p:cNvSpPr/>
            <p:nvPr/>
          </p:nvSpPr>
          <p:spPr>
            <a:xfrm>
              <a:off x="3519261" y="8238440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A6BD368-CCE4-BC0F-5DAF-FB8D0FF04121}"/>
                </a:ext>
              </a:extLst>
            </p:cNvPr>
            <p:cNvSpPr/>
            <p:nvPr/>
          </p:nvSpPr>
          <p:spPr>
            <a:xfrm>
              <a:off x="5063666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5D671D62-C61B-716B-0FC5-A63CD3132D65}"/>
                </a:ext>
              </a:extLst>
            </p:cNvPr>
            <p:cNvSpPr/>
            <p:nvPr/>
          </p:nvSpPr>
          <p:spPr>
            <a:xfrm>
              <a:off x="448307" y="8244861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Google Shape;388;p12">
              <a:extLst>
                <a:ext uri="{FF2B5EF4-FFF2-40B4-BE49-F238E27FC236}">
                  <a16:creationId xmlns:a16="http://schemas.microsoft.com/office/drawing/2014/main" id="{BA3E6F7E-01E7-3AB0-A339-E22B9C2DA99B}"/>
                </a:ext>
              </a:extLst>
            </p:cNvPr>
            <p:cNvSpPr/>
            <p:nvPr/>
          </p:nvSpPr>
          <p:spPr>
            <a:xfrm>
              <a:off x="267784" y="7808061"/>
              <a:ext cx="6322432" cy="1968472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393;p12">
              <a:extLst>
                <a:ext uri="{FF2B5EF4-FFF2-40B4-BE49-F238E27FC236}">
                  <a16:creationId xmlns:a16="http://schemas.microsoft.com/office/drawing/2014/main" id="{8DFBA19A-1031-D7F3-9684-AE03171F8703}"/>
                </a:ext>
              </a:extLst>
            </p:cNvPr>
            <p:cNvSpPr/>
            <p:nvPr/>
          </p:nvSpPr>
          <p:spPr>
            <a:xfrm>
              <a:off x="272023" y="7637450"/>
              <a:ext cx="1974000" cy="436800"/>
            </a:xfrm>
            <a:prstGeom prst="roundRect">
              <a:avLst>
                <a:gd name="adj" fmla="val 16667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000" b="1">
                  <a:latin typeface="Calibri"/>
                  <a:cs typeface="Calibri"/>
                  <a:sym typeface="Calibri"/>
                </a:rPr>
                <a:t>トイレ</a:t>
              </a:r>
              <a:endParaRPr dirty="0"/>
            </a:p>
          </p:txBody>
        </p:sp>
        <p:sp>
          <p:nvSpPr>
            <p:cNvPr id="18" name="Google Shape;448;p13">
              <a:extLst>
                <a:ext uri="{FF2B5EF4-FFF2-40B4-BE49-F238E27FC236}">
                  <a16:creationId xmlns:a16="http://schemas.microsoft.com/office/drawing/2014/main" id="{C1A71B95-563E-CD9D-8722-4F0C5A2260AF}"/>
                </a:ext>
              </a:extLst>
            </p:cNvPr>
            <p:cNvSpPr/>
            <p:nvPr/>
          </p:nvSpPr>
          <p:spPr>
            <a:xfrm>
              <a:off x="623399" y="9265841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300" b="1"/>
                <a:t>いりぐち</a:t>
              </a:r>
              <a:endParaRPr sz="1300" b="1" dirty="0"/>
            </a:p>
          </p:txBody>
        </p:sp>
        <p:sp>
          <p:nvSpPr>
            <p:cNvPr id="19" name="Google Shape;449;p13">
              <a:extLst>
                <a:ext uri="{FF2B5EF4-FFF2-40B4-BE49-F238E27FC236}">
                  <a16:creationId xmlns:a16="http://schemas.microsoft.com/office/drawing/2014/main" id="{46DBA0B1-005C-46DA-F392-1390CD6A56B6}"/>
                </a:ext>
              </a:extLst>
            </p:cNvPr>
            <p:cNvSpPr/>
            <p:nvPr/>
          </p:nvSpPr>
          <p:spPr>
            <a:xfrm>
              <a:off x="2030109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sz="1200" b="1"/>
                <a:t>じょし</a:t>
              </a:r>
              <a:r>
                <a:rPr lang="ja-JP" altLang="en-US" sz="1200" b="1">
                  <a:latin typeface="Calibri"/>
                  <a:cs typeface="Calibri"/>
                  <a:sym typeface="Calibri"/>
                </a:rPr>
                <a:t>トイレ</a:t>
              </a:r>
              <a:endParaRPr lang="ja-JP" altLang="en-US" sz="1200"/>
            </a:p>
          </p:txBody>
        </p:sp>
        <p:sp>
          <p:nvSpPr>
            <p:cNvPr id="20" name="Google Shape;450;p13">
              <a:extLst>
                <a:ext uri="{FF2B5EF4-FFF2-40B4-BE49-F238E27FC236}">
                  <a16:creationId xmlns:a16="http://schemas.microsoft.com/office/drawing/2014/main" id="{3A3DFCDB-0379-0B15-2D8F-7E286FB851CD}"/>
                </a:ext>
              </a:extLst>
            </p:cNvPr>
            <p:cNvSpPr/>
            <p:nvPr/>
          </p:nvSpPr>
          <p:spPr>
            <a:xfrm>
              <a:off x="5291701" y="9244138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こしつ</a:t>
              </a:r>
              <a:endParaRPr lang="ja-JP" altLang="en-US" sz="1200"/>
            </a:p>
          </p:txBody>
        </p:sp>
        <p:sp>
          <p:nvSpPr>
            <p:cNvPr id="21" name="Google Shape;449;p13">
              <a:extLst>
                <a:ext uri="{FF2B5EF4-FFF2-40B4-BE49-F238E27FC236}">
                  <a16:creationId xmlns:a16="http://schemas.microsoft.com/office/drawing/2014/main" id="{A251AE9A-EA47-E8E6-52AD-58FA40CBB8C7}"/>
                </a:ext>
              </a:extLst>
            </p:cNvPr>
            <p:cNvSpPr/>
            <p:nvPr/>
          </p:nvSpPr>
          <p:spPr>
            <a:xfrm>
              <a:off x="3647705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だんしトイレ</a:t>
              </a:r>
              <a:endParaRPr lang="ja-JP" altLang="en-US" sz="1200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2766489-A4CC-7F58-91C6-E43B2E267D92}"/>
              </a:ext>
            </a:extLst>
          </p:cNvPr>
          <p:cNvSpPr/>
          <p:nvPr/>
        </p:nvSpPr>
        <p:spPr>
          <a:xfrm>
            <a:off x="627966" y="8464746"/>
            <a:ext cx="1411635" cy="1307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7F10A3A-622F-CF0A-E12F-7076FB44FB3E}"/>
              </a:ext>
            </a:extLst>
          </p:cNvPr>
          <p:cNvSpPr/>
          <p:nvPr/>
        </p:nvSpPr>
        <p:spPr>
          <a:xfrm>
            <a:off x="2149245" y="8464746"/>
            <a:ext cx="1411635" cy="1307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EED140-FF97-D606-CD92-91560C527E83}"/>
              </a:ext>
            </a:extLst>
          </p:cNvPr>
          <p:cNvSpPr/>
          <p:nvPr/>
        </p:nvSpPr>
        <p:spPr>
          <a:xfrm>
            <a:off x="3661217" y="8477484"/>
            <a:ext cx="1411635" cy="1307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C1EEA5-0096-B2D9-CCA2-141B337CF840}"/>
              </a:ext>
            </a:extLst>
          </p:cNvPr>
          <p:cNvSpPr/>
          <p:nvPr/>
        </p:nvSpPr>
        <p:spPr>
          <a:xfrm>
            <a:off x="5153256" y="8473195"/>
            <a:ext cx="1277469" cy="1307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06413D4-3580-6CFE-371B-27E755BB3AA5}"/>
              </a:ext>
            </a:extLst>
          </p:cNvPr>
          <p:cNvSpPr/>
          <p:nvPr/>
        </p:nvSpPr>
        <p:spPr>
          <a:xfrm>
            <a:off x="848279" y="4679878"/>
            <a:ext cx="2591400" cy="1443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093D6D-CAD8-23CD-8F47-740B8EF3FDE3}"/>
              </a:ext>
            </a:extLst>
          </p:cNvPr>
          <p:cNvSpPr/>
          <p:nvPr/>
        </p:nvSpPr>
        <p:spPr>
          <a:xfrm>
            <a:off x="3514514" y="4690935"/>
            <a:ext cx="2591400" cy="1443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F99706C-F862-3AD0-76E4-F7251FC5B445}"/>
              </a:ext>
            </a:extLst>
          </p:cNvPr>
          <p:cNvSpPr/>
          <p:nvPr/>
        </p:nvSpPr>
        <p:spPr>
          <a:xfrm>
            <a:off x="840512" y="2713602"/>
            <a:ext cx="5265402" cy="186112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0" name="Google Shape;740;p24"/>
          <p:cNvSpPr txBox="1">
            <a:spLocks noGrp="1"/>
          </p:cNvSpPr>
          <p:nvPr>
            <p:ph type="sldNum" idx="12"/>
          </p:nvPr>
        </p:nvSpPr>
        <p:spPr>
          <a:xfrm>
            <a:off x="5363214" y="9439924"/>
            <a:ext cx="1543200" cy="5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24</a:t>
            </a:fld>
            <a:endParaRPr/>
          </a:p>
        </p:txBody>
      </p:sp>
      <p:grpSp>
        <p:nvGrpSpPr>
          <p:cNvPr id="741" name="Google Shape;741;p24"/>
          <p:cNvGrpSpPr/>
          <p:nvPr/>
        </p:nvGrpSpPr>
        <p:grpSpPr>
          <a:xfrm>
            <a:off x="330215" y="7741925"/>
            <a:ext cx="6322500" cy="2092872"/>
            <a:chOff x="321134" y="8021270"/>
            <a:chExt cx="6322500" cy="1751064"/>
          </a:xfrm>
        </p:grpSpPr>
        <p:sp>
          <p:nvSpPr>
            <p:cNvPr id="742" name="Google Shape;742;p24"/>
            <p:cNvSpPr/>
            <p:nvPr/>
          </p:nvSpPr>
          <p:spPr>
            <a:xfrm>
              <a:off x="321134" y="8263934"/>
              <a:ext cx="6322500" cy="15084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3" name="Google Shape;743;p24"/>
            <p:cNvSpPr/>
            <p:nvPr/>
          </p:nvSpPr>
          <p:spPr>
            <a:xfrm>
              <a:off x="395245" y="8021270"/>
              <a:ext cx="4242900" cy="436800"/>
            </a:xfrm>
            <a:prstGeom prst="roundRect">
              <a:avLst>
                <a:gd name="adj" fmla="val 16667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000" b="1">
                  <a:latin typeface="Calibri"/>
                  <a:ea typeface="Calibri"/>
                  <a:cs typeface="Calibri"/>
                  <a:sym typeface="Calibri"/>
                </a:rPr>
                <a:t>トイレ</a:t>
              </a:r>
              <a:r>
                <a:rPr lang="ja-JP" sz="2000" b="1">
                  <a:latin typeface="Calibri"/>
                  <a:ea typeface="Calibri"/>
                  <a:cs typeface="Calibri"/>
                  <a:sym typeface="Calibri"/>
                </a:rPr>
                <a:t>・しゃわー・こういしつ</a:t>
              </a:r>
              <a:endParaRPr sz="2000" b="1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1" name="Google Shape;751;p24"/>
          <p:cNvGrpSpPr/>
          <p:nvPr/>
        </p:nvGrpSpPr>
        <p:grpSpPr>
          <a:xfrm>
            <a:off x="176297" y="58696"/>
            <a:ext cx="6767254" cy="2423089"/>
            <a:chOff x="176298" y="58696"/>
            <a:chExt cx="6767254" cy="2423089"/>
          </a:xfrm>
        </p:grpSpPr>
        <p:sp>
          <p:nvSpPr>
            <p:cNvPr id="752" name="Google Shape;752;p24"/>
            <p:cNvSpPr txBox="1"/>
            <p:nvPr/>
          </p:nvSpPr>
          <p:spPr>
            <a:xfrm>
              <a:off x="496252" y="58696"/>
              <a:ext cx="6447300" cy="107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で</a:t>
              </a: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うみあそびを しよう！</a:t>
              </a: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53" name="Google Shape;753;p24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754" name="Google Shape;754;p24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55" name="Google Shape;755;p24"/>
            <p:cNvSpPr txBox="1"/>
            <p:nvPr/>
          </p:nvSpPr>
          <p:spPr>
            <a:xfrm>
              <a:off x="2606725" y="1450975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56" name="Google Shape;756;p24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14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" name="Google Shape;757;p24"/>
          <p:cNvSpPr/>
          <p:nvPr/>
        </p:nvSpPr>
        <p:spPr>
          <a:xfrm>
            <a:off x="2777363" y="4084417"/>
            <a:ext cx="16380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〇〇〇〇</a:t>
            </a:r>
            <a:endParaRPr b="1" dirty="0"/>
          </a:p>
        </p:txBody>
      </p:sp>
      <p:sp>
        <p:nvSpPr>
          <p:cNvPr id="758" name="Google Shape;758;p24"/>
          <p:cNvSpPr/>
          <p:nvPr/>
        </p:nvSpPr>
        <p:spPr>
          <a:xfrm>
            <a:off x="1388314" y="5689675"/>
            <a:ext cx="1445022" cy="37345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〇〇〇〇</a:t>
            </a:r>
            <a:endParaRPr b="1" dirty="0"/>
          </a:p>
        </p:txBody>
      </p:sp>
      <p:sp>
        <p:nvSpPr>
          <p:cNvPr id="759" name="Google Shape;759;p24"/>
          <p:cNvSpPr/>
          <p:nvPr/>
        </p:nvSpPr>
        <p:spPr>
          <a:xfrm>
            <a:off x="4275625" y="5658040"/>
            <a:ext cx="13044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〇〇〇〇</a:t>
            </a:r>
            <a:endParaRPr b="1" dirty="0"/>
          </a:p>
        </p:txBody>
      </p:sp>
      <p:sp>
        <p:nvSpPr>
          <p:cNvPr id="761" name="Google Shape;761;p24"/>
          <p:cNvSpPr txBox="1"/>
          <p:nvPr/>
        </p:nvSpPr>
        <p:spPr>
          <a:xfrm>
            <a:off x="564449" y="6606577"/>
            <a:ext cx="6193537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ひとりで うみに はいっては いけません！</a:t>
            </a: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おとなと いっしょに はいりましょう</a:t>
            </a: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こまった</a:t>
            </a:r>
            <a:r>
              <a:rPr lang="en-US" altLang="ja-JP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ことが あったら ちかくの おとなに</a:t>
            </a:r>
            <a:r>
              <a:rPr lang="en-US" altLang="ja-JP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こえを かけてね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2" name="Google Shape;762;p24"/>
          <p:cNvSpPr/>
          <p:nvPr/>
        </p:nvSpPr>
        <p:spPr>
          <a:xfrm>
            <a:off x="520125" y="6454775"/>
            <a:ext cx="5910600" cy="11820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3" name="Google Shape;763;p24"/>
          <p:cNvSpPr/>
          <p:nvPr/>
        </p:nvSpPr>
        <p:spPr>
          <a:xfrm>
            <a:off x="682925" y="6215700"/>
            <a:ext cx="2591400" cy="369000"/>
          </a:xfrm>
          <a:prstGeom prst="roundRect">
            <a:avLst>
              <a:gd name="adj" fmla="val 16667"/>
            </a:avLst>
          </a:prstGeom>
          <a:solidFill>
            <a:srgbClr val="FF7E7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きをつける</a:t>
            </a:r>
            <a:r>
              <a:rPr lang="en-US" altLang="ja-JP" sz="2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こと</a:t>
            </a:r>
            <a:endParaRPr dirty="0"/>
          </a:p>
        </p:txBody>
      </p:sp>
      <p:sp>
        <p:nvSpPr>
          <p:cNvPr id="764" name="Google Shape;764;p24"/>
          <p:cNvSpPr/>
          <p:nvPr/>
        </p:nvSpPr>
        <p:spPr>
          <a:xfrm>
            <a:off x="848278" y="9338842"/>
            <a:ext cx="997324" cy="372636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いりぐち</a:t>
            </a:r>
            <a:r>
              <a:rPr lang="ja-JP" b="1"/>
              <a:t> </a:t>
            </a:r>
            <a:endParaRPr b="1" dirty="0"/>
          </a:p>
        </p:txBody>
      </p:sp>
      <p:sp>
        <p:nvSpPr>
          <p:cNvPr id="765" name="Google Shape;765;p24"/>
          <p:cNvSpPr/>
          <p:nvPr/>
        </p:nvSpPr>
        <p:spPr>
          <a:xfrm>
            <a:off x="2293300" y="9312025"/>
            <a:ext cx="9144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トイレ</a:t>
            </a:r>
            <a:endParaRPr b="1" dirty="0"/>
          </a:p>
        </p:txBody>
      </p:sp>
      <p:sp>
        <p:nvSpPr>
          <p:cNvPr id="766" name="Google Shape;766;p24"/>
          <p:cNvSpPr/>
          <p:nvPr/>
        </p:nvSpPr>
        <p:spPr>
          <a:xfrm>
            <a:off x="3709225" y="9312025"/>
            <a:ext cx="11328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/>
              <a:t>しゃわー</a:t>
            </a:r>
            <a:endParaRPr b="1"/>
          </a:p>
        </p:txBody>
      </p:sp>
      <p:sp>
        <p:nvSpPr>
          <p:cNvPr id="767" name="Google Shape;767;p24"/>
          <p:cNvSpPr/>
          <p:nvPr/>
        </p:nvSpPr>
        <p:spPr>
          <a:xfrm>
            <a:off x="5250350" y="9312025"/>
            <a:ext cx="11328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/>
              <a:t>こういしつ</a:t>
            </a:r>
            <a:endParaRPr b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8E8CDC5-F851-7590-9783-AA4320D6E16C}"/>
              </a:ext>
            </a:extLst>
          </p:cNvPr>
          <p:cNvSpPr/>
          <p:nvPr/>
        </p:nvSpPr>
        <p:spPr>
          <a:xfrm>
            <a:off x="558850" y="5025637"/>
            <a:ext cx="2591400" cy="1443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F084783-B282-A561-46F3-683DAE08E101}"/>
              </a:ext>
            </a:extLst>
          </p:cNvPr>
          <p:cNvSpPr/>
          <p:nvPr/>
        </p:nvSpPr>
        <p:spPr>
          <a:xfrm>
            <a:off x="3575948" y="5015966"/>
            <a:ext cx="2591400" cy="1443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8CC058C-008A-83F1-A864-FB9EEBC34E8C}"/>
              </a:ext>
            </a:extLst>
          </p:cNvPr>
          <p:cNvSpPr/>
          <p:nvPr/>
        </p:nvSpPr>
        <p:spPr>
          <a:xfrm>
            <a:off x="561390" y="6740166"/>
            <a:ext cx="2591400" cy="1443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A825DA4-4CAB-D8B6-E50F-746EB614C68D}"/>
              </a:ext>
            </a:extLst>
          </p:cNvPr>
          <p:cNvSpPr/>
          <p:nvPr/>
        </p:nvSpPr>
        <p:spPr>
          <a:xfrm>
            <a:off x="3578488" y="6730495"/>
            <a:ext cx="2591400" cy="1443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BC5FA61-6CF8-F4A2-2357-4C2BFDCFCAFC}"/>
              </a:ext>
            </a:extLst>
          </p:cNvPr>
          <p:cNvSpPr/>
          <p:nvPr/>
        </p:nvSpPr>
        <p:spPr>
          <a:xfrm>
            <a:off x="554750" y="2653296"/>
            <a:ext cx="5612598" cy="19214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6" name="Google Shape;776;p25"/>
          <p:cNvSpPr txBox="1">
            <a:spLocks noGrp="1"/>
          </p:cNvSpPr>
          <p:nvPr>
            <p:ph type="sldNum" idx="12"/>
          </p:nvPr>
        </p:nvSpPr>
        <p:spPr>
          <a:xfrm>
            <a:off x="5289575" y="9418561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25</a:t>
            </a:fld>
            <a:endParaRPr dirty="0"/>
          </a:p>
        </p:txBody>
      </p:sp>
      <p:sp>
        <p:nvSpPr>
          <p:cNvPr id="777" name="Google Shape;777;p25"/>
          <p:cNvSpPr txBox="1"/>
          <p:nvPr/>
        </p:nvSpPr>
        <p:spPr>
          <a:xfrm>
            <a:off x="-736342" y="5294931"/>
            <a:ext cx="2493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9" name="Google Shape;779;p25"/>
          <p:cNvSpPr/>
          <p:nvPr/>
        </p:nvSpPr>
        <p:spPr>
          <a:xfrm>
            <a:off x="224800" y="8779700"/>
            <a:ext cx="6322500" cy="9084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0" name="Google Shape;780;p25"/>
          <p:cNvSpPr txBox="1"/>
          <p:nvPr/>
        </p:nvSpPr>
        <p:spPr>
          <a:xfrm>
            <a:off x="437480" y="9123385"/>
            <a:ext cx="6211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ホテル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は ひろいから まいごに ならないように しよう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1" name="Google Shape;781;p25"/>
          <p:cNvSpPr/>
          <p:nvPr/>
        </p:nvSpPr>
        <p:spPr>
          <a:xfrm>
            <a:off x="251724" y="8525825"/>
            <a:ext cx="2355000" cy="436800"/>
          </a:xfrm>
          <a:prstGeom prst="roundRect">
            <a:avLst>
              <a:gd name="adj" fmla="val 16667"/>
            </a:avLst>
          </a:prstGeom>
          <a:solidFill>
            <a:srgbClr val="FF7E7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きをつける</a:t>
            </a:r>
            <a:r>
              <a:rPr lang="en-US" altLang="ja-JP" sz="2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こと</a:t>
            </a:r>
            <a:endParaRPr dirty="0"/>
          </a:p>
        </p:txBody>
      </p:sp>
      <p:grpSp>
        <p:nvGrpSpPr>
          <p:cNvPr id="784" name="Google Shape;784;p25"/>
          <p:cNvGrpSpPr/>
          <p:nvPr/>
        </p:nvGrpSpPr>
        <p:grpSpPr>
          <a:xfrm>
            <a:off x="176297" y="290298"/>
            <a:ext cx="6761837" cy="2191487"/>
            <a:chOff x="176298" y="290298"/>
            <a:chExt cx="6761837" cy="2191487"/>
          </a:xfrm>
        </p:grpSpPr>
        <p:sp>
          <p:nvSpPr>
            <p:cNvPr id="785" name="Google Shape;785;p25"/>
            <p:cNvSpPr txBox="1"/>
            <p:nvPr/>
          </p:nvSpPr>
          <p:spPr>
            <a:xfrm>
              <a:off x="490835" y="290298"/>
              <a:ext cx="6447300" cy="5847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〇〇ホテル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に</a:t>
              </a:r>
              <a:r>
                <a:rPr lang="en-US" altLang="ja-JP" sz="32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いくよ</a:t>
              </a: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86" name="Google Shape;786;p25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787" name="Google Shape;787;p25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88" name="Google Shape;788;p25"/>
            <p:cNvSpPr txBox="1"/>
            <p:nvPr/>
          </p:nvSpPr>
          <p:spPr>
            <a:xfrm>
              <a:off x="2606725" y="1450975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〇〇ホテル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89" name="Google Shape;789;p25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15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0" name="Google Shape;790;p25"/>
          <p:cNvSpPr/>
          <p:nvPr/>
        </p:nvSpPr>
        <p:spPr>
          <a:xfrm>
            <a:off x="63673" y="4657757"/>
            <a:ext cx="2202007" cy="637158"/>
          </a:xfrm>
          <a:prstGeom prst="wedgeRoundRectCallout">
            <a:avLst>
              <a:gd name="adj1" fmla="val 39559"/>
              <a:gd name="adj2" fmla="val 78881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altLang="en-US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ろびー</a:t>
            </a:r>
            <a:r>
              <a:rPr lang="ja-JP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で</a:t>
            </a:r>
            <a:endParaRPr sz="15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ちぇっくいんを するよ</a:t>
            </a:r>
            <a:endParaRPr sz="13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1" name="Google Shape;791;p25"/>
          <p:cNvSpPr/>
          <p:nvPr/>
        </p:nvSpPr>
        <p:spPr>
          <a:xfrm>
            <a:off x="1990797" y="4119100"/>
            <a:ext cx="27405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〇〇ホテル</a:t>
            </a:r>
            <a:endParaRPr b="1" dirty="0"/>
          </a:p>
        </p:txBody>
      </p:sp>
      <p:sp>
        <p:nvSpPr>
          <p:cNvPr id="792" name="Google Shape;792;p25"/>
          <p:cNvSpPr/>
          <p:nvPr/>
        </p:nvSpPr>
        <p:spPr>
          <a:xfrm>
            <a:off x="1258355" y="6067864"/>
            <a:ext cx="11385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/>
              <a:t>ろびー</a:t>
            </a:r>
            <a:endParaRPr b="1"/>
          </a:p>
        </p:txBody>
      </p:sp>
      <p:sp>
        <p:nvSpPr>
          <p:cNvPr id="793" name="Google Shape;793;p25"/>
          <p:cNvSpPr/>
          <p:nvPr/>
        </p:nvSpPr>
        <p:spPr>
          <a:xfrm>
            <a:off x="4484200" y="6027000"/>
            <a:ext cx="11385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/>
              <a:t>しょくどう</a:t>
            </a:r>
            <a:endParaRPr b="1" dirty="0"/>
          </a:p>
        </p:txBody>
      </p:sp>
      <p:sp>
        <p:nvSpPr>
          <p:cNvPr id="794" name="Google Shape;794;p25"/>
          <p:cNvSpPr/>
          <p:nvPr/>
        </p:nvSpPr>
        <p:spPr>
          <a:xfrm>
            <a:off x="4246788" y="7780505"/>
            <a:ext cx="15429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〇〇〇〇</a:t>
            </a:r>
            <a:endParaRPr b="1" dirty="0"/>
          </a:p>
        </p:txBody>
      </p:sp>
      <p:sp>
        <p:nvSpPr>
          <p:cNvPr id="795" name="Google Shape;795;p25"/>
          <p:cNvSpPr/>
          <p:nvPr/>
        </p:nvSpPr>
        <p:spPr>
          <a:xfrm>
            <a:off x="1082950" y="7787983"/>
            <a:ext cx="15432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/>
              <a:t>おんせん</a:t>
            </a:r>
            <a:endParaRPr b="1" dirty="0"/>
          </a:p>
        </p:txBody>
      </p:sp>
      <p:sp>
        <p:nvSpPr>
          <p:cNvPr id="796" name="Google Shape;796;p25"/>
          <p:cNvSpPr/>
          <p:nvPr/>
        </p:nvSpPr>
        <p:spPr>
          <a:xfrm>
            <a:off x="4731297" y="4650713"/>
            <a:ext cx="2040596" cy="529500"/>
          </a:xfrm>
          <a:prstGeom prst="wedgeRoundRectCallout">
            <a:avLst>
              <a:gd name="adj1" fmla="val 3626"/>
              <a:gd name="adj2" fmla="val 90552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よるごはんは</a:t>
            </a:r>
            <a:endParaRPr sz="15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ごご</a:t>
            </a:r>
            <a:r>
              <a:rPr lang="ja-JP" altLang="en-US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en-US" altLang="ja-JP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から</a:t>
            </a:r>
            <a:r>
              <a:rPr lang="en-US" altLang="ja-JP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だよ</a:t>
            </a:r>
            <a:endParaRPr sz="15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26"/>
          <p:cNvSpPr/>
          <p:nvPr/>
        </p:nvSpPr>
        <p:spPr>
          <a:xfrm>
            <a:off x="147298" y="165305"/>
            <a:ext cx="6563400" cy="8260757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BE5E4E2-DD44-72BB-6A7E-380B5B2F0AF9}"/>
              </a:ext>
            </a:extLst>
          </p:cNvPr>
          <p:cNvSpPr/>
          <p:nvPr/>
        </p:nvSpPr>
        <p:spPr>
          <a:xfrm>
            <a:off x="648497" y="2163995"/>
            <a:ext cx="2591400" cy="16754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2763FFD-2DE9-8AC2-646D-18A3B97B86DC}"/>
              </a:ext>
            </a:extLst>
          </p:cNvPr>
          <p:cNvSpPr/>
          <p:nvPr/>
        </p:nvSpPr>
        <p:spPr>
          <a:xfrm>
            <a:off x="3665595" y="2177342"/>
            <a:ext cx="2591400" cy="16754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2975C2E-1CDB-90B4-D265-D2E17D9F8D85}"/>
              </a:ext>
            </a:extLst>
          </p:cNvPr>
          <p:cNvSpPr/>
          <p:nvPr/>
        </p:nvSpPr>
        <p:spPr>
          <a:xfrm>
            <a:off x="648497" y="4224080"/>
            <a:ext cx="2591400" cy="16754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D80596-941D-1203-618F-AD8A13F77FD8}"/>
              </a:ext>
            </a:extLst>
          </p:cNvPr>
          <p:cNvSpPr/>
          <p:nvPr/>
        </p:nvSpPr>
        <p:spPr>
          <a:xfrm>
            <a:off x="3665595" y="4223583"/>
            <a:ext cx="2591400" cy="16754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B59041-53D9-F3E9-F0A2-AD567E05EBC7}"/>
              </a:ext>
            </a:extLst>
          </p:cNvPr>
          <p:cNvSpPr/>
          <p:nvPr/>
        </p:nvSpPr>
        <p:spPr>
          <a:xfrm>
            <a:off x="648497" y="6314932"/>
            <a:ext cx="2591400" cy="16754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4EE5D2F-CDBC-5547-6F39-1EF885459BDD}"/>
              </a:ext>
            </a:extLst>
          </p:cNvPr>
          <p:cNvSpPr/>
          <p:nvPr/>
        </p:nvSpPr>
        <p:spPr>
          <a:xfrm>
            <a:off x="3665595" y="6314435"/>
            <a:ext cx="2591400" cy="16754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3" name="Google Shape;803;p26"/>
          <p:cNvSpPr txBox="1"/>
          <p:nvPr/>
        </p:nvSpPr>
        <p:spPr>
          <a:xfrm>
            <a:off x="267793" y="165305"/>
            <a:ext cx="64473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7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〇〇ホテル</a:t>
            </a:r>
            <a:r>
              <a:rPr lang="ja-JP" sz="27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の</a:t>
            </a:r>
            <a:endParaRPr sz="27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7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とまる おへやと おんせん</a:t>
            </a:r>
            <a:endParaRPr sz="27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6" name="Google Shape;806;p26"/>
          <p:cNvSpPr txBox="1">
            <a:spLocks noGrp="1"/>
          </p:cNvSpPr>
          <p:nvPr>
            <p:ph type="sldNum" idx="12"/>
          </p:nvPr>
        </p:nvSpPr>
        <p:spPr>
          <a:xfrm>
            <a:off x="5314950" y="9442680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26</a:t>
            </a:fld>
            <a:endParaRPr/>
          </a:p>
        </p:txBody>
      </p:sp>
      <p:sp>
        <p:nvSpPr>
          <p:cNvPr id="807" name="Google Shape;807;p26"/>
          <p:cNvSpPr/>
          <p:nvPr/>
        </p:nvSpPr>
        <p:spPr>
          <a:xfrm>
            <a:off x="330225" y="8564875"/>
            <a:ext cx="6322500" cy="10848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8" name="Google Shape;808;p26"/>
          <p:cNvSpPr/>
          <p:nvPr/>
        </p:nvSpPr>
        <p:spPr>
          <a:xfrm>
            <a:off x="406945" y="8292360"/>
            <a:ext cx="2355000" cy="4368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おへやに あるもの</a:t>
            </a:r>
            <a:endParaRPr/>
          </a:p>
        </p:txBody>
      </p:sp>
      <p:sp>
        <p:nvSpPr>
          <p:cNvPr id="809" name="Google Shape;809;p26"/>
          <p:cNvSpPr txBox="1"/>
          <p:nvPr/>
        </p:nvSpPr>
        <p:spPr>
          <a:xfrm>
            <a:off x="485713" y="8839688"/>
            <a:ext cx="59187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・はぶらし ・しゃんぷー ・ぼでぃーそーぷ ・せっけん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・ゆかた ・どらいやー ・でんきぽっと ・たおる　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13" name="Google Shape;813;p26"/>
          <p:cNvCxnSpPr/>
          <p:nvPr/>
        </p:nvCxnSpPr>
        <p:spPr>
          <a:xfrm>
            <a:off x="176250" y="1025823"/>
            <a:ext cx="6505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14" name="Google Shape;814;p26"/>
          <p:cNvSpPr/>
          <p:nvPr/>
        </p:nvSpPr>
        <p:spPr>
          <a:xfrm>
            <a:off x="1394348" y="3418411"/>
            <a:ext cx="962769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/>
              <a:t>おへや</a:t>
            </a:r>
            <a:endParaRPr b="1" dirty="0"/>
          </a:p>
        </p:txBody>
      </p:sp>
      <p:sp>
        <p:nvSpPr>
          <p:cNvPr id="815" name="Google Shape;815;p26"/>
          <p:cNvSpPr/>
          <p:nvPr/>
        </p:nvSpPr>
        <p:spPr>
          <a:xfrm>
            <a:off x="4565812" y="7588021"/>
            <a:ext cx="1003795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/>
              <a:t>おんせん</a:t>
            </a:r>
            <a:endParaRPr b="1" dirty="0"/>
          </a:p>
        </p:txBody>
      </p:sp>
      <p:sp>
        <p:nvSpPr>
          <p:cNvPr id="23" name="Google Shape;817;p26">
            <a:extLst>
              <a:ext uri="{FF2B5EF4-FFF2-40B4-BE49-F238E27FC236}">
                <a16:creationId xmlns:a16="http://schemas.microsoft.com/office/drawing/2014/main" id="{1FB59E02-9D9F-40F5-3DFE-9B592AC6BAF3}"/>
              </a:ext>
            </a:extLst>
          </p:cNvPr>
          <p:cNvSpPr/>
          <p:nvPr/>
        </p:nvSpPr>
        <p:spPr>
          <a:xfrm>
            <a:off x="1419058" y="7545370"/>
            <a:ext cx="913351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おふろ</a:t>
            </a:r>
            <a:r>
              <a:rPr lang="ja-JP" b="1"/>
              <a:t> </a:t>
            </a:r>
            <a:endParaRPr b="1" dirty="0"/>
          </a:p>
        </p:txBody>
      </p:sp>
      <p:sp>
        <p:nvSpPr>
          <p:cNvPr id="29" name="Google Shape;817;p26">
            <a:extLst>
              <a:ext uri="{FF2B5EF4-FFF2-40B4-BE49-F238E27FC236}">
                <a16:creationId xmlns:a16="http://schemas.microsoft.com/office/drawing/2014/main" id="{0513E3A2-DA74-BB81-4E5C-82A8365350B7}"/>
              </a:ext>
            </a:extLst>
          </p:cNvPr>
          <p:cNvSpPr/>
          <p:nvPr/>
        </p:nvSpPr>
        <p:spPr>
          <a:xfrm>
            <a:off x="4576939" y="5449041"/>
            <a:ext cx="913351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トイレ</a:t>
            </a:r>
            <a:r>
              <a:rPr lang="ja-JP" b="1"/>
              <a:t> </a:t>
            </a:r>
            <a:endParaRPr b="1" dirty="0"/>
          </a:p>
        </p:txBody>
      </p:sp>
      <p:sp>
        <p:nvSpPr>
          <p:cNvPr id="31" name="Google Shape;814;p26">
            <a:extLst>
              <a:ext uri="{FF2B5EF4-FFF2-40B4-BE49-F238E27FC236}">
                <a16:creationId xmlns:a16="http://schemas.microsoft.com/office/drawing/2014/main" id="{685E70D0-B82D-11F1-EEAF-A608814C4B43}"/>
              </a:ext>
            </a:extLst>
          </p:cNvPr>
          <p:cNvSpPr/>
          <p:nvPr/>
        </p:nvSpPr>
        <p:spPr>
          <a:xfrm>
            <a:off x="4559876" y="3418411"/>
            <a:ext cx="947479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まどぎわ</a:t>
            </a:r>
            <a:endParaRPr b="1" dirty="0"/>
          </a:p>
        </p:txBody>
      </p:sp>
      <p:sp>
        <p:nvSpPr>
          <p:cNvPr id="34" name="Google Shape;817;p26">
            <a:extLst>
              <a:ext uri="{FF2B5EF4-FFF2-40B4-BE49-F238E27FC236}">
                <a16:creationId xmlns:a16="http://schemas.microsoft.com/office/drawing/2014/main" id="{4B763FD3-B8C9-E88E-4F5D-1ECDDAA866DC}"/>
              </a:ext>
            </a:extLst>
          </p:cNvPr>
          <p:cNvSpPr/>
          <p:nvPr/>
        </p:nvSpPr>
        <p:spPr>
          <a:xfrm>
            <a:off x="1333614" y="5425250"/>
            <a:ext cx="1135200" cy="3690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b="1"/>
              <a:t>せんめん </a:t>
            </a:r>
            <a:endParaRPr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27"/>
          <p:cNvSpPr/>
          <p:nvPr/>
        </p:nvSpPr>
        <p:spPr>
          <a:xfrm>
            <a:off x="376518" y="3951901"/>
            <a:ext cx="6070784" cy="5567146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すきなことを かいてね</a:t>
            </a:r>
            <a:endParaRPr/>
          </a:p>
        </p:txBody>
      </p:sp>
      <p:sp>
        <p:nvSpPr>
          <p:cNvPr id="824" name="Google Shape;824;p27"/>
          <p:cNvSpPr txBox="1"/>
          <p:nvPr/>
        </p:nvSpPr>
        <p:spPr>
          <a:xfrm>
            <a:off x="1406949" y="2643236"/>
            <a:ext cx="4591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ホテルでは あしたに そなえて</a:t>
            </a:r>
            <a:endParaRPr sz="2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しっかり ねるよ</a:t>
            </a:r>
            <a:endParaRPr dirty="0"/>
          </a:p>
        </p:txBody>
      </p:sp>
      <p:sp>
        <p:nvSpPr>
          <p:cNvPr id="825" name="Google Shape;825;p27"/>
          <p:cNvSpPr txBox="1">
            <a:spLocks noGrp="1"/>
          </p:cNvSpPr>
          <p:nvPr>
            <p:ph type="sldNum" idx="12"/>
          </p:nvPr>
        </p:nvSpPr>
        <p:spPr>
          <a:xfrm>
            <a:off x="5227357" y="9436386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27</a:t>
            </a:fld>
            <a:endParaRPr dirty="0"/>
          </a:p>
        </p:txBody>
      </p:sp>
      <p:sp>
        <p:nvSpPr>
          <p:cNvPr id="826" name="Google Shape;826;p27"/>
          <p:cNvSpPr/>
          <p:nvPr/>
        </p:nvSpPr>
        <p:spPr>
          <a:xfrm>
            <a:off x="926224" y="8741550"/>
            <a:ext cx="4012500" cy="709200"/>
          </a:xfrm>
          <a:prstGeom prst="wedgeRoundRectCallout">
            <a:avLst>
              <a:gd name="adj1" fmla="val 56650"/>
              <a:gd name="adj2" fmla="val 3700"/>
              <a:gd name="adj3" fmla="val 16667"/>
            </a:avLst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たのしかった</a:t>
            </a:r>
            <a:r>
              <a:rPr lang="en-US" altLang="ja-JP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こと</a:t>
            </a:r>
            <a:r>
              <a:rPr lang="ja-JP" sz="1600" b="1">
                <a:latin typeface="Calibri"/>
                <a:ea typeface="Calibri"/>
                <a:cs typeface="Calibri"/>
                <a:sym typeface="Calibri"/>
              </a:rPr>
              <a:t>を </a:t>
            </a:r>
            <a:r>
              <a:rPr lang="ja-JP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かいても</a:t>
            </a:r>
            <a:r>
              <a:rPr lang="en-US" altLang="ja-JP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いいよ</a:t>
            </a:r>
            <a:r>
              <a:rPr lang="ja-JP" sz="1600" b="1">
                <a:latin typeface="Calibri"/>
                <a:ea typeface="Calibri"/>
                <a:cs typeface="Calibri"/>
                <a:sym typeface="Calibri"/>
              </a:rPr>
              <a:t>♪</a:t>
            </a:r>
            <a:endParaRPr sz="16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8" name="Google Shape;828;p27"/>
          <p:cNvSpPr/>
          <p:nvPr/>
        </p:nvSpPr>
        <p:spPr>
          <a:xfrm>
            <a:off x="2138074" y="7031160"/>
            <a:ext cx="4012500" cy="766200"/>
          </a:xfrm>
          <a:prstGeom prst="wedgeRoundRectCallout">
            <a:avLst>
              <a:gd name="adj1" fmla="val -60913"/>
              <a:gd name="adj2" fmla="val 38795"/>
              <a:gd name="adj3" fmla="val 16667"/>
            </a:avLst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おいしかった</a:t>
            </a:r>
            <a:r>
              <a:rPr lang="en-US" altLang="ja-JP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ものを かいても</a:t>
            </a:r>
            <a:r>
              <a:rPr lang="en-US" altLang="ja-JP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いいよ</a:t>
            </a:r>
            <a:r>
              <a:rPr lang="ja-JP" sz="1600" b="1">
                <a:latin typeface="Calibri"/>
                <a:ea typeface="Calibri"/>
                <a:cs typeface="Calibri"/>
                <a:sym typeface="Calibri"/>
              </a:rPr>
              <a:t>★</a:t>
            </a:r>
            <a:endParaRPr sz="16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30" name="Google Shape;830;p27"/>
          <p:cNvGrpSpPr/>
          <p:nvPr/>
        </p:nvGrpSpPr>
        <p:grpSpPr>
          <a:xfrm>
            <a:off x="2" y="271879"/>
            <a:ext cx="6807323" cy="2209906"/>
            <a:chOff x="2" y="271879"/>
            <a:chExt cx="6807323" cy="2209906"/>
          </a:xfrm>
        </p:grpSpPr>
        <p:sp>
          <p:nvSpPr>
            <p:cNvPr id="831" name="Google Shape;831;p27"/>
            <p:cNvSpPr txBox="1"/>
            <p:nvPr/>
          </p:nvSpPr>
          <p:spPr>
            <a:xfrm>
              <a:off x="2" y="271879"/>
              <a:ext cx="64473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ねる</a:t>
              </a: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32" name="Google Shape;832;p27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833" name="Google Shape;833;p27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34" name="Google Shape;834;p27"/>
            <p:cNvSpPr txBox="1"/>
            <p:nvPr/>
          </p:nvSpPr>
          <p:spPr>
            <a:xfrm>
              <a:off x="2606725" y="1450975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〇〇ホテル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35" name="Google Shape;835;p27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16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808;p26">
            <a:extLst>
              <a:ext uri="{FF2B5EF4-FFF2-40B4-BE49-F238E27FC236}">
                <a16:creationId xmlns:a16="http://schemas.microsoft.com/office/drawing/2014/main" id="{953516E1-7FD2-9B13-F67B-BC75231787C6}"/>
              </a:ext>
            </a:extLst>
          </p:cNvPr>
          <p:cNvSpPr/>
          <p:nvPr/>
        </p:nvSpPr>
        <p:spPr>
          <a:xfrm>
            <a:off x="2138074" y="3681880"/>
            <a:ext cx="2355000" cy="4368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>
                <a:latin typeface="Calibri"/>
                <a:cs typeface="Calibri"/>
                <a:sym typeface="Calibri"/>
              </a:rPr>
              <a:t>きょうの</a:t>
            </a:r>
            <a:r>
              <a:rPr lang="en-US" altLang="ja-JP" sz="2400" b="1" dirty="0">
                <a:latin typeface="Calibri"/>
                <a:cs typeface="Calibri"/>
                <a:sym typeface="Calibri"/>
              </a:rPr>
              <a:t> </a:t>
            </a:r>
            <a:r>
              <a:rPr lang="ja-JP" altLang="en-US" sz="2400" b="1">
                <a:latin typeface="Calibri"/>
                <a:cs typeface="Calibri"/>
                <a:sym typeface="Calibri"/>
              </a:rPr>
              <a:t>めも</a:t>
            </a:r>
            <a:endParaRPr sz="16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AD01BBC-7FF6-E0F9-DF02-BBB1FF94AC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74393">
            <a:off x="537174" y="7160611"/>
            <a:ext cx="1321385" cy="147285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6FD8E2F-8683-8BCA-2948-6AA63C6A23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85102">
            <a:off x="5101363" y="8100391"/>
            <a:ext cx="1321385" cy="1472855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2" name="Google Shape;842;p28"/>
          <p:cNvCxnSpPr/>
          <p:nvPr/>
        </p:nvCxnSpPr>
        <p:spPr>
          <a:xfrm flipH="1">
            <a:off x="1737550" y="3849488"/>
            <a:ext cx="1987500" cy="654900"/>
          </a:xfrm>
          <a:prstGeom prst="curvedConnector3">
            <a:avLst>
              <a:gd name="adj1" fmla="val 50000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843" name="Google Shape;843;p28"/>
          <p:cNvSpPr/>
          <p:nvPr/>
        </p:nvSpPr>
        <p:spPr>
          <a:xfrm>
            <a:off x="205350" y="1532325"/>
            <a:ext cx="3207900" cy="22704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おきる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44" name="Google Shape;844;p28"/>
          <p:cNvSpPr/>
          <p:nvPr/>
        </p:nvSpPr>
        <p:spPr>
          <a:xfrm>
            <a:off x="3634575" y="2737250"/>
            <a:ext cx="3078600" cy="22992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endParaRPr lang="en-US" altLang="ja-JP"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かおを</a:t>
            </a:r>
            <a:r>
              <a:rPr lang="en-US" altLang="ja-JP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あらう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845" name="Google Shape;845;p28"/>
          <p:cNvSpPr/>
          <p:nvPr/>
        </p:nvSpPr>
        <p:spPr>
          <a:xfrm>
            <a:off x="182575" y="4563950"/>
            <a:ext cx="3207900" cy="22704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あさごはんを</a:t>
            </a: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たべる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846" name="Google Shape;846;p28"/>
          <p:cNvSpPr/>
          <p:nvPr/>
        </p:nvSpPr>
        <p:spPr>
          <a:xfrm>
            <a:off x="182575" y="7438650"/>
            <a:ext cx="3207900" cy="22704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しゅっぱつの </a:t>
            </a:r>
            <a:endParaRPr lang="en-US" altLang="ja-JP"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じゅんび</a:t>
            </a:r>
            <a:endParaRPr dirty="0">
              <a:solidFill>
                <a:schemeClr val="dk1"/>
              </a:solidFill>
            </a:endParaRPr>
          </a:p>
        </p:txBody>
      </p:sp>
      <p:cxnSp>
        <p:nvCxnSpPr>
          <p:cNvPr id="847" name="Google Shape;847;p28"/>
          <p:cNvCxnSpPr>
            <a:endCxn id="844" idx="0"/>
          </p:cNvCxnSpPr>
          <p:nvPr/>
        </p:nvCxnSpPr>
        <p:spPr>
          <a:xfrm>
            <a:off x="3396675" y="2114450"/>
            <a:ext cx="1777200" cy="622800"/>
          </a:xfrm>
          <a:prstGeom prst="curvedConnector2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848" name="Google Shape;848;p28"/>
          <p:cNvSpPr/>
          <p:nvPr/>
        </p:nvSpPr>
        <p:spPr>
          <a:xfrm>
            <a:off x="3634575" y="6081250"/>
            <a:ext cx="3078725" cy="26550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はみがきを</a:t>
            </a:r>
            <a:r>
              <a:rPr lang="en-US" altLang="ja-JP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する</a:t>
            </a:r>
            <a:r>
              <a:rPr lang="ja-JP" alt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endParaRPr lang="en-US" altLang="ja-JP"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トイレも</a:t>
            </a:r>
            <a:r>
              <a:rPr lang="en-US" altLang="ja-JP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いこう</a:t>
            </a:r>
            <a:endParaRPr lang="en-US" altLang="ja-JP"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49" name="Google Shape;849;p28"/>
          <p:cNvCxnSpPr/>
          <p:nvPr/>
        </p:nvCxnSpPr>
        <p:spPr>
          <a:xfrm flipH="1">
            <a:off x="3241457" y="8714104"/>
            <a:ext cx="1878900" cy="711300"/>
          </a:xfrm>
          <a:prstGeom prst="curvedConnector3">
            <a:avLst>
              <a:gd name="adj1" fmla="val -23002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850" name="Google Shape;850;p28"/>
          <p:cNvSpPr txBox="1">
            <a:spLocks noGrp="1"/>
          </p:cNvSpPr>
          <p:nvPr>
            <p:ph type="sldNum" idx="12"/>
          </p:nvPr>
        </p:nvSpPr>
        <p:spPr>
          <a:xfrm>
            <a:off x="5173875" y="9329251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28</a:t>
            </a:fld>
            <a:endParaRPr dirty="0"/>
          </a:p>
        </p:txBody>
      </p:sp>
      <p:pic>
        <p:nvPicPr>
          <p:cNvPr id="851" name="Google Shape;851;p28" descr="棒, 写真, 大きい, 時計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135" y="1343095"/>
            <a:ext cx="1590861" cy="1590861"/>
          </a:xfrm>
          <a:prstGeom prst="rect">
            <a:avLst/>
          </a:prstGeom>
          <a:noFill/>
          <a:ln>
            <a:noFill/>
          </a:ln>
        </p:spPr>
      </p:pic>
      <p:sp>
        <p:nvSpPr>
          <p:cNvPr id="852" name="Google Shape;852;p28"/>
          <p:cNvSpPr txBox="1"/>
          <p:nvPr/>
        </p:nvSpPr>
        <p:spPr>
          <a:xfrm>
            <a:off x="1537550" y="4718232"/>
            <a:ext cx="20850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ごぜん</a:t>
            </a: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〇〇ふ</a:t>
            </a: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ん</a:t>
            </a:r>
            <a:endParaRPr sz="1000" dirty="0"/>
          </a:p>
        </p:txBody>
      </p:sp>
      <p:pic>
        <p:nvPicPr>
          <p:cNvPr id="853" name="Google Shape;853;p28" descr="棒, 写真, 大きい, 時計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 t="5380" b="-5379"/>
          <a:stretch/>
        </p:blipFill>
        <p:spPr>
          <a:xfrm>
            <a:off x="5310275" y="2653275"/>
            <a:ext cx="1590861" cy="1590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54" name="Google Shape;854;p28" descr="棒, 写真, 大きい, 時計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13250" y="5954664"/>
            <a:ext cx="1590861" cy="1590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55" name="Google Shape;855;p28" descr="棒, 写真, 大きい, 時計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282" y="4292513"/>
            <a:ext cx="1590861" cy="1590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56" name="Google Shape;856;p28" descr="棒, 写真, 大きい, 時計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253338"/>
            <a:ext cx="1543050" cy="1543074"/>
          </a:xfrm>
          <a:prstGeom prst="rect">
            <a:avLst/>
          </a:prstGeom>
          <a:noFill/>
          <a:ln>
            <a:noFill/>
          </a:ln>
        </p:spPr>
      </p:pic>
      <p:sp>
        <p:nvSpPr>
          <p:cNvPr id="857" name="Google Shape;857;p28"/>
          <p:cNvSpPr txBox="1"/>
          <p:nvPr/>
        </p:nvSpPr>
        <p:spPr>
          <a:xfrm>
            <a:off x="4748100" y="6397909"/>
            <a:ext cx="23946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ごぜん</a:t>
            </a: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〇〇ふ</a:t>
            </a: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んごろ</a:t>
            </a:r>
            <a:endParaRPr sz="1000" dirty="0"/>
          </a:p>
        </p:txBody>
      </p:sp>
      <p:sp>
        <p:nvSpPr>
          <p:cNvPr id="858" name="Google Shape;858;p28"/>
          <p:cNvSpPr txBox="1"/>
          <p:nvPr/>
        </p:nvSpPr>
        <p:spPr>
          <a:xfrm>
            <a:off x="1382750" y="7651993"/>
            <a:ext cx="2394600" cy="877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7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ごぜん</a:t>
            </a:r>
            <a:endParaRPr sz="17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7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7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7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〇〇ふ</a:t>
            </a:r>
            <a:r>
              <a:rPr lang="ja-JP" sz="17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んごろ</a:t>
            </a:r>
            <a:endParaRPr sz="1100" dirty="0"/>
          </a:p>
        </p:txBody>
      </p:sp>
      <p:sp>
        <p:nvSpPr>
          <p:cNvPr id="859" name="Google Shape;859;p28"/>
          <p:cNvSpPr txBox="1"/>
          <p:nvPr/>
        </p:nvSpPr>
        <p:spPr>
          <a:xfrm>
            <a:off x="1876400" y="1671850"/>
            <a:ext cx="14073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ごぜん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じごろ</a:t>
            </a:r>
            <a:endParaRPr sz="1200" dirty="0"/>
          </a:p>
        </p:txBody>
      </p:sp>
      <p:sp>
        <p:nvSpPr>
          <p:cNvPr id="860" name="Google Shape;860;p28"/>
          <p:cNvSpPr txBox="1"/>
          <p:nvPr/>
        </p:nvSpPr>
        <p:spPr>
          <a:xfrm>
            <a:off x="3634574" y="2992800"/>
            <a:ext cx="2055907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ごぜん</a:t>
            </a: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ふんごろ</a:t>
            </a:r>
            <a:endParaRPr sz="1000" dirty="0"/>
          </a:p>
        </p:txBody>
      </p:sp>
      <p:grpSp>
        <p:nvGrpSpPr>
          <p:cNvPr id="861" name="Google Shape;861;p28"/>
          <p:cNvGrpSpPr/>
          <p:nvPr/>
        </p:nvGrpSpPr>
        <p:grpSpPr>
          <a:xfrm>
            <a:off x="176297" y="49346"/>
            <a:ext cx="6724729" cy="1086652"/>
            <a:chOff x="176298" y="49346"/>
            <a:chExt cx="6724729" cy="1086652"/>
          </a:xfrm>
        </p:grpSpPr>
        <p:sp>
          <p:nvSpPr>
            <p:cNvPr id="862" name="Google Shape;862;p28"/>
            <p:cNvSpPr txBox="1"/>
            <p:nvPr/>
          </p:nvSpPr>
          <p:spPr>
            <a:xfrm>
              <a:off x="453727" y="49346"/>
              <a:ext cx="6447300" cy="1015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3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おきて</a:t>
              </a:r>
              <a:r>
                <a:rPr lang="en-US" altLang="ja-JP" sz="3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sz="3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じゅんびを するよ</a:t>
              </a:r>
              <a:endParaRPr sz="3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3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あさごはんを たべるよ</a:t>
              </a:r>
              <a:endParaRPr sz="3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63" name="Google Shape;863;p28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864" name="Google Shape;864;p28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17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65" name="Google Shape;865;p28"/>
          <p:cNvCxnSpPr/>
          <p:nvPr/>
        </p:nvCxnSpPr>
        <p:spPr>
          <a:xfrm>
            <a:off x="3396675" y="5458450"/>
            <a:ext cx="1777200" cy="622800"/>
          </a:xfrm>
          <a:prstGeom prst="curvedConnector2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B261410-2CD1-3188-DDC3-674354E6B695}"/>
              </a:ext>
            </a:extLst>
          </p:cNvPr>
          <p:cNvSpPr/>
          <p:nvPr/>
        </p:nvSpPr>
        <p:spPr>
          <a:xfrm>
            <a:off x="543478" y="3510437"/>
            <a:ext cx="5612598" cy="19214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3" name="Google Shape;873;p29"/>
          <p:cNvSpPr txBox="1"/>
          <p:nvPr/>
        </p:nvSpPr>
        <p:spPr>
          <a:xfrm>
            <a:off x="5314844" y="332145"/>
            <a:ext cx="644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74" name="Google Shape;874;p29"/>
          <p:cNvGrpSpPr/>
          <p:nvPr/>
        </p:nvGrpSpPr>
        <p:grpSpPr>
          <a:xfrm>
            <a:off x="232581" y="7833816"/>
            <a:ext cx="6392825" cy="1512761"/>
            <a:chOff x="238724" y="7664436"/>
            <a:chExt cx="6392825" cy="1599790"/>
          </a:xfrm>
        </p:grpSpPr>
        <p:sp>
          <p:nvSpPr>
            <p:cNvPr id="875" name="Google Shape;875;p29"/>
            <p:cNvSpPr/>
            <p:nvPr/>
          </p:nvSpPr>
          <p:spPr>
            <a:xfrm>
              <a:off x="238724" y="7882836"/>
              <a:ext cx="6322432" cy="138139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6" name="Google Shape;876;p29"/>
            <p:cNvSpPr txBox="1"/>
            <p:nvPr/>
          </p:nvSpPr>
          <p:spPr>
            <a:xfrm>
              <a:off x="420349" y="8134234"/>
              <a:ext cx="6211200" cy="97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・わすれものが</a:t>
              </a:r>
              <a:r>
                <a:rPr lang="en-US" altLang="ja-JP" sz="1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ないか かくにんしよう</a:t>
              </a:r>
              <a:endParaRPr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・しゅっぱつ</a:t>
              </a:r>
              <a:r>
                <a:rPr lang="en-US" altLang="ja-JP" sz="1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まえに </a:t>
              </a:r>
              <a:r>
                <a:rPr lang="ja-JP" altLang="en-US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トイレ</a:t>
              </a:r>
              <a:r>
                <a:rPr lang="ja-JP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は すませて おきましょう</a:t>
              </a:r>
              <a:endParaRPr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・たいちょうが わるかったら がまん</a:t>
              </a:r>
              <a:r>
                <a:rPr lang="en-US" altLang="ja-JP" sz="1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しないで </a:t>
              </a:r>
              <a:r>
                <a:rPr lang="ja-JP" altLang="en-US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おしえて</a:t>
              </a:r>
              <a:r>
                <a:rPr lang="ja-JP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ね</a:t>
              </a:r>
              <a:endParaRPr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7" name="Google Shape;877;p29"/>
            <p:cNvSpPr/>
            <p:nvPr/>
          </p:nvSpPr>
          <p:spPr>
            <a:xfrm>
              <a:off x="307928" y="7664436"/>
              <a:ext cx="2354959" cy="436791"/>
            </a:xfrm>
            <a:prstGeom prst="roundRect">
              <a:avLst>
                <a:gd name="adj" fmla="val 16667"/>
              </a:avLst>
            </a:prstGeom>
            <a:solidFill>
              <a:srgbClr val="FF7E7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きをつける</a:t>
              </a:r>
              <a:r>
                <a:rPr lang="en-US" altLang="ja-JP" sz="20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sz="2000" b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こと</a:t>
              </a:r>
              <a:endParaRPr dirty="0"/>
            </a:p>
          </p:txBody>
        </p:sp>
      </p:grpSp>
      <p:sp>
        <p:nvSpPr>
          <p:cNvPr id="881" name="Google Shape;881;p29"/>
          <p:cNvSpPr txBox="1">
            <a:spLocks noGrp="1"/>
          </p:cNvSpPr>
          <p:nvPr>
            <p:ph type="sldNum" idx="12"/>
          </p:nvPr>
        </p:nvSpPr>
        <p:spPr>
          <a:xfrm>
            <a:off x="5264274" y="93785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29</a:t>
            </a:fld>
            <a:endParaRPr/>
          </a:p>
        </p:txBody>
      </p:sp>
      <p:sp>
        <p:nvSpPr>
          <p:cNvPr id="882" name="Google Shape;882;p29"/>
          <p:cNvSpPr txBox="1"/>
          <p:nvPr/>
        </p:nvSpPr>
        <p:spPr>
          <a:xfrm>
            <a:off x="1019466" y="2610167"/>
            <a:ext cx="5146128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ホテル</a:t>
            </a:r>
            <a:r>
              <a:rPr lang="ja-JP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の </a:t>
            </a:r>
            <a:r>
              <a:rPr lang="ja-JP" alt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ろびー</a:t>
            </a:r>
            <a:r>
              <a:rPr lang="ja-JP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に しゅうごう 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ふろんとで ちぇっくあうと するよ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84" name="Google Shape;884;p29"/>
          <p:cNvGrpSpPr/>
          <p:nvPr/>
        </p:nvGrpSpPr>
        <p:grpSpPr>
          <a:xfrm>
            <a:off x="176297" y="236021"/>
            <a:ext cx="6631027" cy="2245764"/>
            <a:chOff x="176298" y="236021"/>
            <a:chExt cx="6631027" cy="2245764"/>
          </a:xfrm>
        </p:grpSpPr>
        <p:sp>
          <p:nvSpPr>
            <p:cNvPr id="885" name="Google Shape;885;p29"/>
            <p:cNvSpPr txBox="1"/>
            <p:nvPr/>
          </p:nvSpPr>
          <p:spPr>
            <a:xfrm>
              <a:off x="244127" y="236021"/>
              <a:ext cx="64473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ホテル</a:t>
              </a: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を しゅっぱつ</a:t>
              </a: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86" name="Google Shape;886;p29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887" name="Google Shape;887;p29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88" name="Google Shape;888;p29"/>
            <p:cNvSpPr txBox="1"/>
            <p:nvPr/>
          </p:nvSpPr>
          <p:spPr>
            <a:xfrm>
              <a:off x="2606725" y="1450975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じかん：ごぜん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〇〇ホテル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9" name="Google Shape;889;p29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18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0" name="Google Shape;890;p29"/>
          <p:cNvSpPr/>
          <p:nvPr/>
        </p:nvSpPr>
        <p:spPr>
          <a:xfrm>
            <a:off x="2578177" y="4977488"/>
            <a:ext cx="15432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/>
              <a:t>ろびー</a:t>
            </a:r>
            <a:endParaRPr sz="1600" b="1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B7360FB-9D87-4CB6-5A11-DA60ED56C7FE}"/>
              </a:ext>
            </a:extLst>
          </p:cNvPr>
          <p:cNvGrpSpPr/>
          <p:nvPr/>
        </p:nvGrpSpPr>
        <p:grpSpPr>
          <a:xfrm>
            <a:off x="1657376" y="5749022"/>
            <a:ext cx="4897637" cy="1921430"/>
            <a:chOff x="-86568" y="7902395"/>
            <a:chExt cx="6416889" cy="2005843"/>
          </a:xfrm>
        </p:grpSpPr>
        <p:sp>
          <p:nvSpPr>
            <p:cNvPr id="4" name="Google Shape;553;p17">
              <a:extLst>
                <a:ext uri="{FF2B5EF4-FFF2-40B4-BE49-F238E27FC236}">
                  <a16:creationId xmlns:a16="http://schemas.microsoft.com/office/drawing/2014/main" id="{9678568A-2104-A83E-1810-688F86F91DF2}"/>
                </a:ext>
              </a:extLst>
            </p:cNvPr>
            <p:cNvSpPr/>
            <p:nvPr/>
          </p:nvSpPr>
          <p:spPr>
            <a:xfrm>
              <a:off x="-86568" y="8201990"/>
              <a:ext cx="4492477" cy="1094776"/>
            </a:xfrm>
            <a:prstGeom prst="wedgeRoundRectCallout">
              <a:avLst>
                <a:gd name="adj1" fmla="val 57629"/>
                <a:gd name="adj2" fmla="val -33804"/>
                <a:gd name="adj3" fmla="val 1666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bg1"/>
                </a:solidFill>
              </a:endParaRPr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08BC4668-7E7F-2574-8BB7-2E57605E61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49061">
              <a:off x="4324478" y="7902395"/>
              <a:ext cx="2005843" cy="200584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"/>
          <p:cNvSpPr txBox="1"/>
          <p:nvPr/>
        </p:nvSpPr>
        <p:spPr>
          <a:xfrm>
            <a:off x="205353" y="302398"/>
            <a:ext cx="644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いっしょに たびする ひとたち</a:t>
            </a: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"/>
          <p:cNvSpPr/>
          <p:nvPr/>
        </p:nvSpPr>
        <p:spPr>
          <a:xfrm>
            <a:off x="205353" y="1570215"/>
            <a:ext cx="3008490" cy="253963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205353" y="7224619"/>
            <a:ext cx="6447294" cy="237898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6" name="Google Shape;136;p3"/>
          <p:cNvCxnSpPr/>
          <p:nvPr/>
        </p:nvCxnSpPr>
        <p:spPr>
          <a:xfrm>
            <a:off x="205353" y="1047145"/>
            <a:ext cx="65054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7" name="Google Shape;137;p3"/>
          <p:cNvSpPr/>
          <p:nvPr/>
        </p:nvSpPr>
        <p:spPr>
          <a:xfrm>
            <a:off x="217797" y="1257952"/>
            <a:ext cx="2996046" cy="551268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役割や所属</a:t>
            </a:r>
            <a:endParaRPr sz="2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3"/>
          <p:cNvSpPr/>
          <p:nvPr/>
        </p:nvSpPr>
        <p:spPr>
          <a:xfrm>
            <a:off x="3546875" y="1688216"/>
            <a:ext cx="3163889" cy="242163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3"/>
          <p:cNvSpPr/>
          <p:nvPr/>
        </p:nvSpPr>
        <p:spPr>
          <a:xfrm>
            <a:off x="205352" y="4586704"/>
            <a:ext cx="6505411" cy="201478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3"/>
          <p:cNvSpPr/>
          <p:nvPr/>
        </p:nvSpPr>
        <p:spPr>
          <a:xfrm>
            <a:off x="3546876" y="1246592"/>
            <a:ext cx="3105771" cy="580172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役割や所属</a:t>
            </a:r>
          </a:p>
        </p:txBody>
      </p:sp>
      <p:sp>
        <p:nvSpPr>
          <p:cNvPr id="141" name="Google Shape;141;p3"/>
          <p:cNvSpPr/>
          <p:nvPr/>
        </p:nvSpPr>
        <p:spPr>
          <a:xfrm>
            <a:off x="1076882" y="4239586"/>
            <a:ext cx="4607909" cy="624526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役割や所属</a:t>
            </a:r>
          </a:p>
        </p:txBody>
      </p:sp>
      <p:sp>
        <p:nvSpPr>
          <p:cNvPr id="142" name="Google Shape;142;p3"/>
          <p:cNvSpPr/>
          <p:nvPr/>
        </p:nvSpPr>
        <p:spPr>
          <a:xfrm>
            <a:off x="1076882" y="6834938"/>
            <a:ext cx="4607909" cy="624526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役割や所属</a:t>
            </a:r>
          </a:p>
        </p:txBody>
      </p:sp>
      <p:sp>
        <p:nvSpPr>
          <p:cNvPr id="143" name="Google Shape;143;p3"/>
          <p:cNvSpPr txBox="1"/>
          <p:nvPr/>
        </p:nvSpPr>
        <p:spPr>
          <a:xfrm>
            <a:off x="508335" y="3331874"/>
            <a:ext cx="236795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の</a:t>
            </a: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152" name="Google Shape;152;p3"/>
          <p:cNvSpPr txBox="1">
            <a:spLocks noGrp="1"/>
          </p:cNvSpPr>
          <p:nvPr>
            <p:ph type="sldNum" idx="12"/>
          </p:nvPr>
        </p:nvSpPr>
        <p:spPr>
          <a:xfrm>
            <a:off x="5232238" y="9312434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</a:t>
            </a:fld>
            <a:endParaRPr dirty="0"/>
          </a:p>
        </p:txBody>
      </p:sp>
      <p:cxnSp>
        <p:nvCxnSpPr>
          <p:cNvPr id="158" name="Google Shape;158;p3"/>
          <p:cNvCxnSpPr/>
          <p:nvPr/>
        </p:nvCxnSpPr>
        <p:spPr>
          <a:xfrm>
            <a:off x="205353" y="1047145"/>
            <a:ext cx="6505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Google Shape;143;p3">
            <a:extLst>
              <a:ext uri="{FF2B5EF4-FFF2-40B4-BE49-F238E27FC236}">
                <a16:creationId xmlns:a16="http://schemas.microsoft.com/office/drawing/2014/main" id="{8D3D1F11-A1E3-5768-65E4-52F1A23496DF}"/>
              </a:ext>
            </a:extLst>
          </p:cNvPr>
          <p:cNvSpPr txBox="1"/>
          <p:nvPr/>
        </p:nvSpPr>
        <p:spPr>
          <a:xfrm>
            <a:off x="3977932" y="3340682"/>
            <a:ext cx="236795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の</a:t>
            </a: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8" name="Google Shape;143;p3">
            <a:extLst>
              <a:ext uri="{FF2B5EF4-FFF2-40B4-BE49-F238E27FC236}">
                <a16:creationId xmlns:a16="http://schemas.microsoft.com/office/drawing/2014/main" id="{61CE5FD0-55F3-D3A4-333F-A4FCFAE941A1}"/>
              </a:ext>
            </a:extLst>
          </p:cNvPr>
          <p:cNvSpPr txBox="1"/>
          <p:nvPr/>
        </p:nvSpPr>
        <p:spPr>
          <a:xfrm>
            <a:off x="2274079" y="8855056"/>
            <a:ext cx="236795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の</a:t>
            </a: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9" name="Google Shape;143;p3">
            <a:extLst>
              <a:ext uri="{FF2B5EF4-FFF2-40B4-BE49-F238E27FC236}">
                <a16:creationId xmlns:a16="http://schemas.microsoft.com/office/drawing/2014/main" id="{4CEE3AAE-BC17-DB69-564E-072A487344A7}"/>
              </a:ext>
            </a:extLst>
          </p:cNvPr>
          <p:cNvSpPr txBox="1"/>
          <p:nvPr/>
        </p:nvSpPr>
        <p:spPr>
          <a:xfrm>
            <a:off x="350840" y="8858855"/>
            <a:ext cx="236795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の</a:t>
            </a: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10" name="Google Shape;143;p3">
            <a:extLst>
              <a:ext uri="{FF2B5EF4-FFF2-40B4-BE49-F238E27FC236}">
                <a16:creationId xmlns:a16="http://schemas.microsoft.com/office/drawing/2014/main" id="{7625A4E9-5802-2707-C95A-36133902BC4C}"/>
              </a:ext>
            </a:extLst>
          </p:cNvPr>
          <p:cNvSpPr txBox="1"/>
          <p:nvPr/>
        </p:nvSpPr>
        <p:spPr>
          <a:xfrm>
            <a:off x="3850648" y="5843727"/>
            <a:ext cx="236795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の</a:t>
            </a: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11" name="Google Shape;143;p3">
            <a:extLst>
              <a:ext uri="{FF2B5EF4-FFF2-40B4-BE49-F238E27FC236}">
                <a16:creationId xmlns:a16="http://schemas.microsoft.com/office/drawing/2014/main" id="{0EA3740F-73C4-0554-68A6-220BD1E3C3A5}"/>
              </a:ext>
            </a:extLst>
          </p:cNvPr>
          <p:cNvSpPr txBox="1"/>
          <p:nvPr/>
        </p:nvSpPr>
        <p:spPr>
          <a:xfrm>
            <a:off x="639396" y="5858489"/>
            <a:ext cx="236795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の</a:t>
            </a: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12" name="Google Shape;143;p3">
            <a:extLst>
              <a:ext uri="{FF2B5EF4-FFF2-40B4-BE49-F238E27FC236}">
                <a16:creationId xmlns:a16="http://schemas.microsoft.com/office/drawing/2014/main" id="{01879805-3456-DE73-8A78-B4267988563F}"/>
              </a:ext>
            </a:extLst>
          </p:cNvPr>
          <p:cNvSpPr txBox="1"/>
          <p:nvPr/>
        </p:nvSpPr>
        <p:spPr>
          <a:xfrm>
            <a:off x="4225444" y="8858855"/>
            <a:ext cx="2367956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の</a:t>
            </a:r>
            <a:r>
              <a:rPr lang="ja-JP" altLang="en-US" sz="1600">
                <a:latin typeface="Calibri"/>
                <a:ea typeface="Calibri"/>
                <a:cs typeface="Calibri"/>
                <a:sym typeface="Calibri"/>
              </a:rPr>
              <a:t>〇〇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さん</a:t>
            </a:r>
            <a:endParaRPr dirty="0"/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6EC5B403-189F-5C44-CDD7-283AA2013631}"/>
              </a:ext>
            </a:extLst>
          </p:cNvPr>
          <p:cNvSpPr/>
          <p:nvPr/>
        </p:nvSpPr>
        <p:spPr>
          <a:xfrm>
            <a:off x="1076882" y="1938958"/>
            <a:ext cx="1361518" cy="122501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ACA3078A-505A-85B5-FA34-94A43D132120}"/>
              </a:ext>
            </a:extLst>
          </p:cNvPr>
          <p:cNvSpPr/>
          <p:nvPr/>
        </p:nvSpPr>
        <p:spPr>
          <a:xfrm>
            <a:off x="4481151" y="1966909"/>
            <a:ext cx="1361518" cy="122501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814CD798-D22B-6E84-6523-97E04E805922}"/>
              </a:ext>
            </a:extLst>
          </p:cNvPr>
          <p:cNvSpPr/>
          <p:nvPr/>
        </p:nvSpPr>
        <p:spPr>
          <a:xfrm>
            <a:off x="1327881" y="4897532"/>
            <a:ext cx="990985" cy="96819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>
            <a:extLst>
              <a:ext uri="{FF2B5EF4-FFF2-40B4-BE49-F238E27FC236}">
                <a16:creationId xmlns:a16="http://schemas.microsoft.com/office/drawing/2014/main" id="{E81C5E83-8B7E-C985-FC55-38B3714EC547}"/>
              </a:ext>
            </a:extLst>
          </p:cNvPr>
          <p:cNvSpPr/>
          <p:nvPr/>
        </p:nvSpPr>
        <p:spPr>
          <a:xfrm>
            <a:off x="4564890" y="4890290"/>
            <a:ext cx="990985" cy="96819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>
            <a:extLst>
              <a:ext uri="{FF2B5EF4-FFF2-40B4-BE49-F238E27FC236}">
                <a16:creationId xmlns:a16="http://schemas.microsoft.com/office/drawing/2014/main" id="{7BCE0D3A-F504-B74A-26F2-84411B6600DB}"/>
              </a:ext>
            </a:extLst>
          </p:cNvPr>
          <p:cNvSpPr/>
          <p:nvPr/>
        </p:nvSpPr>
        <p:spPr>
          <a:xfrm>
            <a:off x="1039325" y="7761422"/>
            <a:ext cx="990985" cy="96819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B78F3B29-5BFC-4A78-9D8E-9009CD26D3CE}"/>
              </a:ext>
            </a:extLst>
          </p:cNvPr>
          <p:cNvSpPr/>
          <p:nvPr/>
        </p:nvSpPr>
        <p:spPr>
          <a:xfrm>
            <a:off x="2962564" y="7756490"/>
            <a:ext cx="990985" cy="96819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B3B352AE-F5EB-F73D-4081-7CAE971FFDCF}"/>
              </a:ext>
            </a:extLst>
          </p:cNvPr>
          <p:cNvSpPr/>
          <p:nvPr/>
        </p:nvSpPr>
        <p:spPr>
          <a:xfrm>
            <a:off x="4857515" y="7757337"/>
            <a:ext cx="990985" cy="96819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5D343AD-C653-C99F-6A87-09998B2CA26F}"/>
              </a:ext>
            </a:extLst>
          </p:cNvPr>
          <p:cNvSpPr/>
          <p:nvPr/>
        </p:nvSpPr>
        <p:spPr>
          <a:xfrm>
            <a:off x="553384" y="5094775"/>
            <a:ext cx="2653152" cy="17282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9E5BF72-2767-3BE8-25C7-C71463C6352D}"/>
              </a:ext>
            </a:extLst>
          </p:cNvPr>
          <p:cNvSpPr/>
          <p:nvPr/>
        </p:nvSpPr>
        <p:spPr>
          <a:xfrm>
            <a:off x="3577272" y="5083049"/>
            <a:ext cx="2653152" cy="17282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B3FA866-C614-971A-0990-27D721349C08}"/>
              </a:ext>
            </a:extLst>
          </p:cNvPr>
          <p:cNvSpPr/>
          <p:nvPr/>
        </p:nvSpPr>
        <p:spPr>
          <a:xfrm>
            <a:off x="553383" y="2308965"/>
            <a:ext cx="5677041" cy="25647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00" name="Google Shape;900;p30"/>
          <p:cNvGrpSpPr/>
          <p:nvPr/>
        </p:nvGrpSpPr>
        <p:grpSpPr>
          <a:xfrm>
            <a:off x="238724" y="8386710"/>
            <a:ext cx="5801675" cy="1365659"/>
            <a:chOff x="241135" y="7802322"/>
            <a:chExt cx="5991700" cy="1365659"/>
          </a:xfrm>
        </p:grpSpPr>
        <p:sp>
          <p:nvSpPr>
            <p:cNvPr id="901" name="Google Shape;901;p30"/>
            <p:cNvSpPr/>
            <p:nvPr/>
          </p:nvSpPr>
          <p:spPr>
            <a:xfrm>
              <a:off x="241135" y="8035379"/>
              <a:ext cx="5991700" cy="1132602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2" name="Google Shape;902;p30"/>
            <p:cNvSpPr txBox="1"/>
            <p:nvPr/>
          </p:nvSpPr>
          <p:spPr>
            <a:xfrm>
              <a:off x="398126" y="8244692"/>
              <a:ext cx="4836484" cy="9232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くるまが とおります</a:t>
              </a:r>
              <a:endParaRPr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どうろに とびだしては いけません</a:t>
              </a:r>
              <a:endParaRPr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おとなと いっしょに こうどう しましょう</a:t>
              </a:r>
              <a:endParaRPr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3" name="Google Shape;903;p30"/>
            <p:cNvSpPr/>
            <p:nvPr/>
          </p:nvSpPr>
          <p:spPr>
            <a:xfrm>
              <a:off x="299253" y="7802322"/>
              <a:ext cx="2354959" cy="436791"/>
            </a:xfrm>
            <a:prstGeom prst="roundRect">
              <a:avLst>
                <a:gd name="adj" fmla="val 16667"/>
              </a:avLst>
            </a:prstGeom>
            <a:solidFill>
              <a:srgbClr val="FF7E7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きをつける</a:t>
              </a:r>
              <a:r>
                <a:rPr lang="en-US" altLang="ja-JP" sz="20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sz="2000" b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こと</a:t>
              </a:r>
              <a:endParaRPr dirty="0"/>
            </a:p>
          </p:txBody>
        </p:sp>
      </p:grpSp>
      <p:sp>
        <p:nvSpPr>
          <p:cNvPr id="904" name="Google Shape;904;p30"/>
          <p:cNvSpPr txBox="1">
            <a:spLocks noGrp="1"/>
          </p:cNvSpPr>
          <p:nvPr>
            <p:ph type="sldNum" idx="12"/>
          </p:nvPr>
        </p:nvSpPr>
        <p:spPr>
          <a:xfrm>
            <a:off x="5232200" y="9409529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30</a:t>
            </a:fld>
            <a:endParaRPr dirty="0"/>
          </a:p>
        </p:txBody>
      </p:sp>
      <p:grpSp>
        <p:nvGrpSpPr>
          <p:cNvPr id="906" name="Google Shape;906;p30"/>
          <p:cNvGrpSpPr/>
          <p:nvPr/>
        </p:nvGrpSpPr>
        <p:grpSpPr>
          <a:xfrm>
            <a:off x="192492" y="243942"/>
            <a:ext cx="6659665" cy="2203119"/>
            <a:chOff x="176298" y="278666"/>
            <a:chExt cx="6659665" cy="2203119"/>
          </a:xfrm>
        </p:grpSpPr>
        <p:sp>
          <p:nvSpPr>
            <p:cNvPr id="907" name="Google Shape;907;p30"/>
            <p:cNvSpPr txBox="1"/>
            <p:nvPr/>
          </p:nvSpPr>
          <p:spPr>
            <a:xfrm>
              <a:off x="388663" y="278666"/>
              <a:ext cx="6447300" cy="5539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3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3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を みよう</a:t>
              </a:r>
              <a:endParaRPr sz="3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08" name="Google Shape;908;p30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909" name="Google Shape;909;p30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0" name="Google Shape;910;p30"/>
            <p:cNvSpPr txBox="1"/>
            <p:nvPr/>
          </p:nvSpPr>
          <p:spPr>
            <a:xfrm>
              <a:off x="2479456" y="1367477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じかん：ごぜん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11" name="Google Shape;911;p30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19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2" name="Google Shape;912;p30"/>
          <p:cNvSpPr/>
          <p:nvPr/>
        </p:nvSpPr>
        <p:spPr>
          <a:xfrm>
            <a:off x="2388528" y="4392293"/>
            <a:ext cx="2207422" cy="35172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/>
              <a:t>〇〇〇〇</a:t>
            </a:r>
            <a:endParaRPr sz="1600" b="1" dirty="0"/>
          </a:p>
        </p:txBody>
      </p:sp>
      <p:sp>
        <p:nvSpPr>
          <p:cNvPr id="914" name="Google Shape;914;p30"/>
          <p:cNvSpPr/>
          <p:nvPr/>
        </p:nvSpPr>
        <p:spPr>
          <a:xfrm>
            <a:off x="1210823" y="6322862"/>
            <a:ext cx="1554703" cy="44292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/>
              <a:t>〇〇〇〇</a:t>
            </a:r>
            <a:endParaRPr sz="1600" b="1" dirty="0"/>
          </a:p>
        </p:txBody>
      </p:sp>
      <p:sp>
        <p:nvSpPr>
          <p:cNvPr id="915" name="Google Shape;915;p30"/>
          <p:cNvSpPr/>
          <p:nvPr/>
        </p:nvSpPr>
        <p:spPr>
          <a:xfrm>
            <a:off x="4227360" y="6302123"/>
            <a:ext cx="1692944" cy="457439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〇〇〇〇</a:t>
            </a:r>
            <a:endParaRPr lang="en-US" altLang="ja-JP" b="1" dirty="0"/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F85566A3-A011-967A-019E-F1E420C48A1B}"/>
              </a:ext>
            </a:extLst>
          </p:cNvPr>
          <p:cNvSpPr/>
          <p:nvPr/>
        </p:nvSpPr>
        <p:spPr>
          <a:xfrm>
            <a:off x="192492" y="2398826"/>
            <a:ext cx="1403346" cy="1314006"/>
          </a:xfrm>
          <a:prstGeom prst="ellipse">
            <a:avLst/>
          </a:prstGeom>
          <a:solidFill>
            <a:schemeClr val="tx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Google Shape;793;p25">
            <a:extLst>
              <a:ext uri="{FF2B5EF4-FFF2-40B4-BE49-F238E27FC236}">
                <a16:creationId xmlns:a16="http://schemas.microsoft.com/office/drawing/2014/main" id="{E3AA2C6D-80BF-FEE9-717B-6CDC5F7224D5}"/>
              </a:ext>
            </a:extLst>
          </p:cNvPr>
          <p:cNvSpPr/>
          <p:nvPr/>
        </p:nvSpPr>
        <p:spPr>
          <a:xfrm>
            <a:off x="371197" y="3218832"/>
            <a:ext cx="1063938" cy="340271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〇〇</a:t>
            </a:r>
            <a:r>
              <a:rPr lang="en-US" altLang="ja-JP" b="1" dirty="0"/>
              <a:t> </a:t>
            </a:r>
            <a:r>
              <a:rPr lang="ja-JP" altLang="en-US" b="1"/>
              <a:t>さん</a:t>
            </a:r>
            <a:endParaRPr b="1" dirty="0"/>
          </a:p>
        </p:txBody>
      </p:sp>
      <p:sp>
        <p:nvSpPr>
          <p:cNvPr id="913" name="Google Shape;913;p30"/>
          <p:cNvSpPr/>
          <p:nvPr/>
        </p:nvSpPr>
        <p:spPr>
          <a:xfrm>
            <a:off x="2154268" y="2487523"/>
            <a:ext cx="3267250" cy="704100"/>
          </a:xfrm>
          <a:prstGeom prst="wedgeRoundRectCallout">
            <a:avLst>
              <a:gd name="adj1" fmla="val -77417"/>
              <a:gd name="adj2" fmla="val 34849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en-US" altLang="ja-JP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！</a:t>
            </a:r>
            <a:endParaRPr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5B1C2D7-C310-D499-8D85-EBDA04A20A28}"/>
              </a:ext>
            </a:extLst>
          </p:cNvPr>
          <p:cNvGrpSpPr/>
          <p:nvPr/>
        </p:nvGrpSpPr>
        <p:grpSpPr>
          <a:xfrm flipH="1">
            <a:off x="1435134" y="6723087"/>
            <a:ext cx="5045735" cy="1921430"/>
            <a:chOff x="-86568" y="7902395"/>
            <a:chExt cx="6416889" cy="2005843"/>
          </a:xfrm>
        </p:grpSpPr>
        <p:sp>
          <p:nvSpPr>
            <p:cNvPr id="8" name="Google Shape;553;p17">
              <a:extLst>
                <a:ext uri="{FF2B5EF4-FFF2-40B4-BE49-F238E27FC236}">
                  <a16:creationId xmlns:a16="http://schemas.microsoft.com/office/drawing/2014/main" id="{8DD302EB-1E43-EB91-2E76-454A19C49E9E}"/>
                </a:ext>
              </a:extLst>
            </p:cNvPr>
            <p:cNvSpPr/>
            <p:nvPr/>
          </p:nvSpPr>
          <p:spPr>
            <a:xfrm>
              <a:off x="-86568" y="8201990"/>
              <a:ext cx="4492477" cy="1094776"/>
            </a:xfrm>
            <a:prstGeom prst="wedgeRoundRectCallout">
              <a:avLst>
                <a:gd name="adj1" fmla="val 61689"/>
                <a:gd name="adj2" fmla="val -26965"/>
                <a:gd name="adj3" fmla="val 1666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bg1"/>
                </a:solidFill>
              </a:endParaRPr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6D207670-461D-88FF-B12D-233A7D66C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49061">
              <a:off x="4324478" y="7902395"/>
              <a:ext cx="2005843" cy="200584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C4B3290-4604-C21D-205F-3A40B90D42C4}"/>
              </a:ext>
            </a:extLst>
          </p:cNvPr>
          <p:cNvSpPr/>
          <p:nvPr/>
        </p:nvSpPr>
        <p:spPr>
          <a:xfrm>
            <a:off x="673059" y="8323046"/>
            <a:ext cx="1602790" cy="13373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6BF62BE-6D76-13C2-A148-EFC0874E6ACE}"/>
              </a:ext>
            </a:extLst>
          </p:cNvPr>
          <p:cNvSpPr/>
          <p:nvPr/>
        </p:nvSpPr>
        <p:spPr>
          <a:xfrm>
            <a:off x="2579342" y="8323047"/>
            <a:ext cx="1664558" cy="13504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1A9939-A00B-7BB5-2A98-6F136935A6C0}"/>
              </a:ext>
            </a:extLst>
          </p:cNvPr>
          <p:cNvSpPr/>
          <p:nvPr/>
        </p:nvSpPr>
        <p:spPr>
          <a:xfrm>
            <a:off x="4451346" y="8312411"/>
            <a:ext cx="1664558" cy="13504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DEB63F6-BC24-714F-CBBA-40B0C2F4937E}"/>
              </a:ext>
            </a:extLst>
          </p:cNvPr>
          <p:cNvSpPr/>
          <p:nvPr/>
        </p:nvSpPr>
        <p:spPr>
          <a:xfrm>
            <a:off x="556199" y="2908861"/>
            <a:ext cx="5525425" cy="21765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CDCE29F-A1F2-0226-7841-8BBA80BA905F}"/>
              </a:ext>
            </a:extLst>
          </p:cNvPr>
          <p:cNvSpPr/>
          <p:nvPr/>
        </p:nvSpPr>
        <p:spPr>
          <a:xfrm>
            <a:off x="539013" y="5252104"/>
            <a:ext cx="2645852" cy="16948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73D8C35-C92F-AD38-ACC4-AE5D9341B8A8}"/>
              </a:ext>
            </a:extLst>
          </p:cNvPr>
          <p:cNvSpPr/>
          <p:nvPr/>
        </p:nvSpPr>
        <p:spPr>
          <a:xfrm>
            <a:off x="3418585" y="5262819"/>
            <a:ext cx="2645852" cy="16948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23" name="Google Shape;923;p31"/>
          <p:cNvGrpSpPr/>
          <p:nvPr/>
        </p:nvGrpSpPr>
        <p:grpSpPr>
          <a:xfrm>
            <a:off x="330225" y="7587417"/>
            <a:ext cx="6123451" cy="2220627"/>
            <a:chOff x="321144" y="7925448"/>
            <a:chExt cx="6123451" cy="1846829"/>
          </a:xfrm>
        </p:grpSpPr>
        <p:sp>
          <p:nvSpPr>
            <p:cNvPr id="924" name="Google Shape;924;p31"/>
            <p:cNvSpPr/>
            <p:nvPr/>
          </p:nvSpPr>
          <p:spPr>
            <a:xfrm>
              <a:off x="321144" y="8182877"/>
              <a:ext cx="6123451" cy="15894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5" name="Google Shape;925;p31"/>
            <p:cNvSpPr/>
            <p:nvPr/>
          </p:nvSpPr>
          <p:spPr>
            <a:xfrm>
              <a:off x="395243" y="7925448"/>
              <a:ext cx="4003800" cy="436800"/>
            </a:xfrm>
            <a:prstGeom prst="roundRect">
              <a:avLst>
                <a:gd name="adj" fmla="val 16667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latin typeface="Calibri"/>
                  <a:ea typeface="Calibri"/>
                  <a:cs typeface="Calibri"/>
                  <a:sym typeface="Calibri"/>
                </a:rPr>
                <a:t>  </a:t>
              </a:r>
              <a:r>
                <a:rPr lang="ja-JP" altLang="en-US" sz="2000" b="1">
                  <a:latin typeface="Calibri"/>
                  <a:ea typeface="Calibri"/>
                  <a:cs typeface="Calibri"/>
                  <a:sym typeface="Calibri"/>
                </a:rPr>
                <a:t>トイレ</a:t>
              </a:r>
              <a:r>
                <a:rPr lang="ja-JP" sz="2000" b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sz="2000" b="1">
                  <a:latin typeface="Calibri"/>
                  <a:ea typeface="Calibri"/>
                  <a:cs typeface="Calibri"/>
                  <a:sym typeface="Calibri"/>
                </a:rPr>
                <a:t>・</a:t>
              </a:r>
              <a:r>
                <a:rPr lang="ja-JP" sz="2000" b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きゅうけい</a:t>
              </a:r>
              <a:r>
                <a:rPr lang="en-US" altLang="ja-JP" sz="20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r>
                <a:rPr lang="ja-JP" sz="2000" b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ばしょ</a:t>
              </a:r>
              <a:endParaRPr dirty="0"/>
            </a:p>
          </p:txBody>
        </p:sp>
      </p:grpSp>
      <p:sp>
        <p:nvSpPr>
          <p:cNvPr id="927" name="Google Shape;927;p31"/>
          <p:cNvSpPr txBox="1">
            <a:spLocks noGrp="1"/>
          </p:cNvSpPr>
          <p:nvPr>
            <p:ph type="sldNum" idx="12"/>
          </p:nvPr>
        </p:nvSpPr>
        <p:spPr>
          <a:xfrm>
            <a:off x="5292912" y="9461983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31</a:t>
            </a:fld>
            <a:endParaRPr/>
          </a:p>
        </p:txBody>
      </p:sp>
      <p:grpSp>
        <p:nvGrpSpPr>
          <p:cNvPr id="932" name="Google Shape;932;p31"/>
          <p:cNvGrpSpPr/>
          <p:nvPr/>
        </p:nvGrpSpPr>
        <p:grpSpPr>
          <a:xfrm>
            <a:off x="176297" y="282540"/>
            <a:ext cx="6681703" cy="2229582"/>
            <a:chOff x="176298" y="282540"/>
            <a:chExt cx="6681703" cy="2229582"/>
          </a:xfrm>
        </p:grpSpPr>
        <p:sp>
          <p:nvSpPr>
            <p:cNvPr id="933" name="Google Shape;933;p31"/>
            <p:cNvSpPr txBox="1"/>
            <p:nvPr/>
          </p:nvSpPr>
          <p:spPr>
            <a:xfrm>
              <a:off x="410701" y="282540"/>
              <a:ext cx="6447300" cy="5385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2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で</a:t>
              </a:r>
              <a:r>
                <a:rPr lang="en-US" altLang="ja-JP" sz="29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altLang="en-US" sz="2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〇〇が かえるよ</a:t>
              </a:r>
              <a:endParaRPr lang="ja-JP" altLang="en-US" sz="27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34" name="Google Shape;934;p31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935" name="Google Shape;935;p31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36" name="Google Shape;936;p31"/>
            <p:cNvSpPr txBox="1"/>
            <p:nvPr/>
          </p:nvSpPr>
          <p:spPr>
            <a:xfrm>
              <a:off x="2635363" y="1496500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じかん：ごぜん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37" name="Google Shape;937;p31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20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8" name="Google Shape;938;p31"/>
          <p:cNvSpPr/>
          <p:nvPr/>
        </p:nvSpPr>
        <p:spPr>
          <a:xfrm>
            <a:off x="2314750" y="4566671"/>
            <a:ext cx="22623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/>
              <a:t>〇〇〇〇</a:t>
            </a:r>
            <a:endParaRPr sz="1600" b="1" dirty="0"/>
          </a:p>
        </p:txBody>
      </p:sp>
      <p:sp>
        <p:nvSpPr>
          <p:cNvPr id="939" name="Google Shape;939;p31"/>
          <p:cNvSpPr/>
          <p:nvPr/>
        </p:nvSpPr>
        <p:spPr>
          <a:xfrm>
            <a:off x="651643" y="6530263"/>
            <a:ext cx="22623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/>
              <a:t>たくさんの </a:t>
            </a:r>
            <a:r>
              <a:rPr lang="ja-JP" altLang="en-US" sz="1600" b="1"/>
              <a:t>〇〇</a:t>
            </a:r>
            <a:endParaRPr sz="1600" b="1" dirty="0"/>
          </a:p>
        </p:txBody>
      </p:sp>
      <p:sp>
        <p:nvSpPr>
          <p:cNvPr id="940" name="Google Shape;940;p31"/>
          <p:cNvSpPr/>
          <p:nvPr/>
        </p:nvSpPr>
        <p:spPr>
          <a:xfrm>
            <a:off x="3673137" y="6530263"/>
            <a:ext cx="23913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/>
              <a:t>〇〇〇〇</a:t>
            </a:r>
            <a:r>
              <a:rPr lang="ja-JP" sz="1600" b="1"/>
              <a:t>の おにいさん</a:t>
            </a:r>
            <a:endParaRPr sz="1600" b="1" dirty="0"/>
          </a:p>
        </p:txBody>
      </p:sp>
      <p:sp>
        <p:nvSpPr>
          <p:cNvPr id="941" name="Google Shape;941;p31"/>
          <p:cNvSpPr/>
          <p:nvPr/>
        </p:nvSpPr>
        <p:spPr>
          <a:xfrm>
            <a:off x="1156437" y="9260450"/>
            <a:ext cx="796500" cy="3693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/>
              <a:t>トイレ</a:t>
            </a:r>
            <a:endParaRPr b="1" dirty="0"/>
          </a:p>
        </p:txBody>
      </p:sp>
      <p:sp>
        <p:nvSpPr>
          <p:cNvPr id="942" name="Google Shape;942;p31"/>
          <p:cNvSpPr/>
          <p:nvPr/>
        </p:nvSpPr>
        <p:spPr>
          <a:xfrm>
            <a:off x="2647900" y="9260450"/>
            <a:ext cx="1596000" cy="3693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/>
              <a:t>きゅうけい</a:t>
            </a:r>
            <a:r>
              <a:rPr lang="en-US" altLang="ja-JP" sz="1300" b="1" dirty="0"/>
              <a:t> </a:t>
            </a:r>
            <a:r>
              <a:rPr lang="ja-JP" sz="1300" b="1"/>
              <a:t>ばしょ</a:t>
            </a:r>
            <a:endParaRPr sz="1300" b="1" dirty="0"/>
          </a:p>
        </p:txBody>
      </p:sp>
      <p:sp>
        <p:nvSpPr>
          <p:cNvPr id="943" name="Google Shape;943;p31"/>
          <p:cNvSpPr/>
          <p:nvPr/>
        </p:nvSpPr>
        <p:spPr>
          <a:xfrm>
            <a:off x="4485625" y="9260450"/>
            <a:ext cx="1596000" cy="3693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300" b="1"/>
              <a:t>きゅうけい</a:t>
            </a:r>
            <a:r>
              <a:rPr lang="en-US" altLang="ja-JP" sz="1300" b="1" dirty="0"/>
              <a:t> </a:t>
            </a:r>
            <a:r>
              <a:rPr lang="ja-JP" sz="1300" b="1"/>
              <a:t>ばしょ</a:t>
            </a:r>
            <a:endParaRPr sz="13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0473163-DB32-4A06-9116-13E1A76FA689}"/>
              </a:ext>
            </a:extLst>
          </p:cNvPr>
          <p:cNvSpPr/>
          <p:nvPr/>
        </p:nvSpPr>
        <p:spPr>
          <a:xfrm>
            <a:off x="661623" y="3117308"/>
            <a:ext cx="5525425" cy="21765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E491225-AC70-F4AE-6D25-19760A353CFC}"/>
              </a:ext>
            </a:extLst>
          </p:cNvPr>
          <p:cNvSpPr/>
          <p:nvPr/>
        </p:nvSpPr>
        <p:spPr>
          <a:xfrm>
            <a:off x="644437" y="5460551"/>
            <a:ext cx="2645852" cy="16948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176ED0B-E7DA-6C3C-6402-60234ADB26BD}"/>
              </a:ext>
            </a:extLst>
          </p:cNvPr>
          <p:cNvSpPr/>
          <p:nvPr/>
        </p:nvSpPr>
        <p:spPr>
          <a:xfrm>
            <a:off x="3524009" y="5471266"/>
            <a:ext cx="2645852" cy="16948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2" name="Google Shape;952;p32"/>
          <p:cNvSpPr txBox="1">
            <a:spLocks noGrp="1"/>
          </p:cNvSpPr>
          <p:nvPr>
            <p:ph type="sldNum" idx="12"/>
          </p:nvPr>
        </p:nvSpPr>
        <p:spPr>
          <a:xfrm>
            <a:off x="5223818" y="9416771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32</a:t>
            </a:fld>
            <a:endParaRPr/>
          </a:p>
        </p:txBody>
      </p:sp>
      <p:sp>
        <p:nvSpPr>
          <p:cNvPr id="955" name="Google Shape;955;p32"/>
          <p:cNvSpPr/>
          <p:nvPr/>
        </p:nvSpPr>
        <p:spPr>
          <a:xfrm>
            <a:off x="1367696" y="6523950"/>
            <a:ext cx="13314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/>
              <a:t>〇〇</a:t>
            </a:r>
            <a:endParaRPr sz="1600" b="1" dirty="0"/>
          </a:p>
        </p:txBody>
      </p:sp>
      <p:grpSp>
        <p:nvGrpSpPr>
          <p:cNvPr id="956" name="Google Shape;956;p32"/>
          <p:cNvGrpSpPr/>
          <p:nvPr/>
        </p:nvGrpSpPr>
        <p:grpSpPr>
          <a:xfrm>
            <a:off x="176297" y="337797"/>
            <a:ext cx="6681703" cy="2174325"/>
            <a:chOff x="176298" y="337797"/>
            <a:chExt cx="6681703" cy="2174325"/>
          </a:xfrm>
        </p:grpSpPr>
        <p:sp>
          <p:nvSpPr>
            <p:cNvPr id="957" name="Google Shape;957;p32"/>
            <p:cNvSpPr txBox="1"/>
            <p:nvPr/>
          </p:nvSpPr>
          <p:spPr>
            <a:xfrm>
              <a:off x="410701" y="337797"/>
              <a:ext cx="6447300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〇〇〇〇で</a:t>
              </a:r>
              <a:r>
                <a:rPr lang="en-US" altLang="ja-JP" sz="2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ja-JP" altLang="en-US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が かえるよ</a:t>
              </a:r>
              <a:endParaRPr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58" name="Google Shape;958;p32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959" name="Google Shape;959;p32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60" name="Google Shape;960;p32"/>
            <p:cNvSpPr txBox="1"/>
            <p:nvPr/>
          </p:nvSpPr>
          <p:spPr>
            <a:xfrm>
              <a:off x="2635363" y="1496500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じかん：ごぜん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1" name="Google Shape;961;p32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21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2" name="Google Shape;962;p32"/>
          <p:cNvSpPr/>
          <p:nvPr/>
        </p:nvSpPr>
        <p:spPr>
          <a:xfrm>
            <a:off x="3861929" y="6517119"/>
            <a:ext cx="1904814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/>
              <a:t>〇〇の</a:t>
            </a:r>
            <a:r>
              <a:rPr lang="en-US" altLang="ja-JP" sz="1600" b="1" dirty="0"/>
              <a:t> </a:t>
            </a:r>
            <a:r>
              <a:rPr lang="ja-JP" altLang="en-US" sz="1600" b="1"/>
              <a:t>まちなみ</a:t>
            </a:r>
            <a:endParaRPr lang="en-US" altLang="ja-JP" sz="1600" b="1" dirty="0"/>
          </a:p>
        </p:txBody>
      </p:sp>
      <p:sp>
        <p:nvSpPr>
          <p:cNvPr id="963" name="Google Shape;963;p32"/>
          <p:cNvSpPr/>
          <p:nvPr/>
        </p:nvSpPr>
        <p:spPr>
          <a:xfrm>
            <a:off x="2297850" y="4839922"/>
            <a:ext cx="22623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/>
              <a:t>〇〇〇〇</a:t>
            </a:r>
            <a:endParaRPr sz="1600" b="1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21282D25-B025-8E31-7E55-44655659BF24}"/>
              </a:ext>
            </a:extLst>
          </p:cNvPr>
          <p:cNvGrpSpPr/>
          <p:nvPr/>
        </p:nvGrpSpPr>
        <p:grpSpPr>
          <a:xfrm>
            <a:off x="681591" y="7618944"/>
            <a:ext cx="5684836" cy="1921430"/>
            <a:chOff x="-86568" y="7902395"/>
            <a:chExt cx="6416889" cy="2005843"/>
          </a:xfrm>
        </p:grpSpPr>
        <p:sp>
          <p:nvSpPr>
            <p:cNvPr id="6" name="Google Shape;553;p17">
              <a:extLst>
                <a:ext uri="{FF2B5EF4-FFF2-40B4-BE49-F238E27FC236}">
                  <a16:creationId xmlns:a16="http://schemas.microsoft.com/office/drawing/2014/main" id="{70150D63-71E8-3097-B8DA-EBE3996A1ED8}"/>
                </a:ext>
              </a:extLst>
            </p:cNvPr>
            <p:cNvSpPr/>
            <p:nvPr/>
          </p:nvSpPr>
          <p:spPr>
            <a:xfrm>
              <a:off x="-86568" y="8201990"/>
              <a:ext cx="4492477" cy="1094776"/>
            </a:xfrm>
            <a:prstGeom prst="wedgeRoundRectCallout">
              <a:avLst>
                <a:gd name="adj1" fmla="val 57629"/>
                <a:gd name="adj2" fmla="val -33804"/>
                <a:gd name="adj3" fmla="val 1666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bg1"/>
                </a:solidFill>
              </a:endParaRPr>
            </a:p>
          </p:txBody>
        </p:sp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ABBA4A75-75B3-54A0-7C4B-FF1E20206A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49061">
              <a:off x="4324478" y="7902395"/>
              <a:ext cx="2005843" cy="200584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A43E120-9647-F4EE-F371-05BC94CA4ED6}"/>
              </a:ext>
            </a:extLst>
          </p:cNvPr>
          <p:cNvSpPr/>
          <p:nvPr/>
        </p:nvSpPr>
        <p:spPr>
          <a:xfrm>
            <a:off x="712685" y="2761628"/>
            <a:ext cx="5525425" cy="21765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7C7A59-54B6-B6DA-8066-F1E8336C2913}"/>
              </a:ext>
            </a:extLst>
          </p:cNvPr>
          <p:cNvSpPr/>
          <p:nvPr/>
        </p:nvSpPr>
        <p:spPr>
          <a:xfrm>
            <a:off x="695499" y="5104871"/>
            <a:ext cx="2645852" cy="16948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367E207-DE4D-A737-206E-484A0E526516}"/>
              </a:ext>
            </a:extLst>
          </p:cNvPr>
          <p:cNvSpPr/>
          <p:nvPr/>
        </p:nvSpPr>
        <p:spPr>
          <a:xfrm>
            <a:off x="3575071" y="5115586"/>
            <a:ext cx="2645852" cy="16948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6" name="Google Shape;976;p33"/>
          <p:cNvSpPr txBox="1">
            <a:spLocks noGrp="1"/>
          </p:cNvSpPr>
          <p:nvPr>
            <p:ph type="sldNum" idx="12"/>
          </p:nvPr>
        </p:nvSpPr>
        <p:spPr>
          <a:xfrm>
            <a:off x="5325952" y="936004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33</a:t>
            </a:fld>
            <a:endParaRPr/>
          </a:p>
        </p:txBody>
      </p:sp>
      <p:grpSp>
        <p:nvGrpSpPr>
          <p:cNvPr id="982" name="Google Shape;982;p33"/>
          <p:cNvGrpSpPr/>
          <p:nvPr/>
        </p:nvGrpSpPr>
        <p:grpSpPr>
          <a:xfrm>
            <a:off x="176297" y="84596"/>
            <a:ext cx="6681704" cy="2427526"/>
            <a:chOff x="176298" y="84596"/>
            <a:chExt cx="6681704" cy="2427526"/>
          </a:xfrm>
        </p:grpSpPr>
        <p:sp>
          <p:nvSpPr>
            <p:cNvPr id="983" name="Google Shape;983;p33"/>
            <p:cNvSpPr txBox="1"/>
            <p:nvPr/>
          </p:nvSpPr>
          <p:spPr>
            <a:xfrm>
              <a:off x="410702" y="84596"/>
              <a:ext cx="6447300" cy="98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2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で </a:t>
              </a:r>
              <a:endParaRPr sz="1100" dirty="0">
                <a:solidFill>
                  <a:schemeClr val="dk1"/>
                </a:solidFill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おひるごはんを たべるよ</a:t>
              </a:r>
              <a:endParaRPr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84" name="Google Shape;984;p33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985" name="Google Shape;985;p33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6" name="Google Shape;986;p33"/>
            <p:cNvSpPr txBox="1"/>
            <p:nvPr/>
          </p:nvSpPr>
          <p:spPr>
            <a:xfrm>
              <a:off x="2635363" y="1496500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じかん：ごぜん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87" name="Google Shape;987;p33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22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8" name="Google Shape;988;p33"/>
          <p:cNvSpPr/>
          <p:nvPr/>
        </p:nvSpPr>
        <p:spPr>
          <a:xfrm>
            <a:off x="2562450" y="4291111"/>
            <a:ext cx="17331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/>
              <a:t>〇〇〇〇</a:t>
            </a:r>
            <a:endParaRPr sz="1600" b="1" dirty="0"/>
          </a:p>
        </p:txBody>
      </p:sp>
      <p:sp>
        <p:nvSpPr>
          <p:cNvPr id="989" name="Google Shape;989;p33"/>
          <p:cNvSpPr/>
          <p:nvPr/>
        </p:nvSpPr>
        <p:spPr>
          <a:xfrm>
            <a:off x="1209800" y="6187909"/>
            <a:ext cx="17331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/>
              <a:t>しょくどう</a:t>
            </a:r>
            <a:endParaRPr sz="1600" b="1" dirty="0"/>
          </a:p>
        </p:txBody>
      </p:sp>
      <p:sp>
        <p:nvSpPr>
          <p:cNvPr id="990" name="Google Shape;990;p33"/>
          <p:cNvSpPr/>
          <p:nvPr/>
        </p:nvSpPr>
        <p:spPr>
          <a:xfrm>
            <a:off x="3758377" y="6209087"/>
            <a:ext cx="23391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/>
              <a:t>めいぶつ </a:t>
            </a:r>
            <a:r>
              <a:rPr lang="ja-JP" altLang="en-US" sz="1600" b="1"/>
              <a:t>〇〇〇〇</a:t>
            </a:r>
            <a:endParaRPr sz="1600" b="1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D6F3AC8-C04D-EBBF-682E-B72F2468C7CD}"/>
              </a:ext>
            </a:extLst>
          </p:cNvPr>
          <p:cNvGrpSpPr/>
          <p:nvPr/>
        </p:nvGrpSpPr>
        <p:grpSpPr>
          <a:xfrm>
            <a:off x="267784" y="7637450"/>
            <a:ext cx="6322432" cy="2139083"/>
            <a:chOff x="267784" y="7637450"/>
            <a:chExt cx="6322432" cy="2139083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267ACC6D-13EF-7965-46D3-8DC43B63236E}"/>
                </a:ext>
              </a:extLst>
            </p:cNvPr>
            <p:cNvSpPr/>
            <p:nvPr/>
          </p:nvSpPr>
          <p:spPr>
            <a:xfrm>
              <a:off x="1942848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E40CA4F0-34FA-EB0F-E62C-0B2EC6B6E645}"/>
                </a:ext>
              </a:extLst>
            </p:cNvPr>
            <p:cNvSpPr/>
            <p:nvPr/>
          </p:nvSpPr>
          <p:spPr>
            <a:xfrm>
              <a:off x="3519261" y="8238440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FDEDDDF2-4F9D-52A4-3E29-0E07B505EB43}"/>
                </a:ext>
              </a:extLst>
            </p:cNvPr>
            <p:cNvSpPr/>
            <p:nvPr/>
          </p:nvSpPr>
          <p:spPr>
            <a:xfrm>
              <a:off x="5063666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128E21CE-8A75-C78E-8429-BBD0629657FA}"/>
                </a:ext>
              </a:extLst>
            </p:cNvPr>
            <p:cNvSpPr/>
            <p:nvPr/>
          </p:nvSpPr>
          <p:spPr>
            <a:xfrm>
              <a:off x="448307" y="8244861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Google Shape;388;p12">
              <a:extLst>
                <a:ext uri="{FF2B5EF4-FFF2-40B4-BE49-F238E27FC236}">
                  <a16:creationId xmlns:a16="http://schemas.microsoft.com/office/drawing/2014/main" id="{07BB6E55-4ED8-3980-4CB0-F988E39F6C08}"/>
                </a:ext>
              </a:extLst>
            </p:cNvPr>
            <p:cNvSpPr/>
            <p:nvPr/>
          </p:nvSpPr>
          <p:spPr>
            <a:xfrm>
              <a:off x="267784" y="7808061"/>
              <a:ext cx="6322432" cy="1968472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393;p12">
              <a:extLst>
                <a:ext uri="{FF2B5EF4-FFF2-40B4-BE49-F238E27FC236}">
                  <a16:creationId xmlns:a16="http://schemas.microsoft.com/office/drawing/2014/main" id="{C61A9522-73CE-5877-29B0-B5AC15B0B7FA}"/>
                </a:ext>
              </a:extLst>
            </p:cNvPr>
            <p:cNvSpPr/>
            <p:nvPr/>
          </p:nvSpPr>
          <p:spPr>
            <a:xfrm>
              <a:off x="272023" y="7637450"/>
              <a:ext cx="1974000" cy="436800"/>
            </a:xfrm>
            <a:prstGeom prst="roundRect">
              <a:avLst>
                <a:gd name="adj" fmla="val 16667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000" b="1">
                  <a:latin typeface="Calibri"/>
                  <a:cs typeface="Calibri"/>
                  <a:sym typeface="Calibri"/>
                </a:rPr>
                <a:t>トイレ</a:t>
              </a:r>
              <a:endParaRPr dirty="0"/>
            </a:p>
          </p:txBody>
        </p:sp>
        <p:sp>
          <p:nvSpPr>
            <p:cNvPr id="12" name="Google Shape;448;p13">
              <a:extLst>
                <a:ext uri="{FF2B5EF4-FFF2-40B4-BE49-F238E27FC236}">
                  <a16:creationId xmlns:a16="http://schemas.microsoft.com/office/drawing/2014/main" id="{44A1B72E-A6FB-87CA-7035-6B72C20D4176}"/>
                </a:ext>
              </a:extLst>
            </p:cNvPr>
            <p:cNvSpPr/>
            <p:nvPr/>
          </p:nvSpPr>
          <p:spPr>
            <a:xfrm>
              <a:off x="623399" y="9265841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300" b="1"/>
                <a:t>いりぐち</a:t>
              </a:r>
              <a:endParaRPr sz="1300" b="1" dirty="0"/>
            </a:p>
          </p:txBody>
        </p:sp>
        <p:sp>
          <p:nvSpPr>
            <p:cNvPr id="13" name="Google Shape;449;p13">
              <a:extLst>
                <a:ext uri="{FF2B5EF4-FFF2-40B4-BE49-F238E27FC236}">
                  <a16:creationId xmlns:a16="http://schemas.microsoft.com/office/drawing/2014/main" id="{24475D30-F908-0BBA-5D55-5589CC3EF683}"/>
                </a:ext>
              </a:extLst>
            </p:cNvPr>
            <p:cNvSpPr/>
            <p:nvPr/>
          </p:nvSpPr>
          <p:spPr>
            <a:xfrm>
              <a:off x="2030109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sz="1200" b="1"/>
                <a:t>じょし</a:t>
              </a:r>
              <a:r>
                <a:rPr lang="ja-JP" altLang="en-US" sz="1200" b="1">
                  <a:latin typeface="Calibri"/>
                  <a:cs typeface="Calibri"/>
                  <a:sym typeface="Calibri"/>
                </a:rPr>
                <a:t>トイレ</a:t>
              </a:r>
              <a:endParaRPr lang="ja-JP" altLang="en-US" sz="1200"/>
            </a:p>
          </p:txBody>
        </p:sp>
        <p:sp>
          <p:nvSpPr>
            <p:cNvPr id="14" name="Google Shape;450;p13">
              <a:extLst>
                <a:ext uri="{FF2B5EF4-FFF2-40B4-BE49-F238E27FC236}">
                  <a16:creationId xmlns:a16="http://schemas.microsoft.com/office/drawing/2014/main" id="{D355984F-8FFF-AE57-8358-A45B51A4EE1D}"/>
                </a:ext>
              </a:extLst>
            </p:cNvPr>
            <p:cNvSpPr/>
            <p:nvPr/>
          </p:nvSpPr>
          <p:spPr>
            <a:xfrm>
              <a:off x="5291701" y="9244138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こしつ</a:t>
              </a:r>
              <a:endParaRPr lang="ja-JP" altLang="en-US" sz="1200"/>
            </a:p>
          </p:txBody>
        </p:sp>
        <p:sp>
          <p:nvSpPr>
            <p:cNvPr id="15" name="Google Shape;449;p13">
              <a:extLst>
                <a:ext uri="{FF2B5EF4-FFF2-40B4-BE49-F238E27FC236}">
                  <a16:creationId xmlns:a16="http://schemas.microsoft.com/office/drawing/2014/main" id="{C5CC6C8E-CFD2-E69F-E5F8-F8BC3115C488}"/>
                </a:ext>
              </a:extLst>
            </p:cNvPr>
            <p:cNvSpPr/>
            <p:nvPr/>
          </p:nvSpPr>
          <p:spPr>
            <a:xfrm>
              <a:off x="3647705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だんしトイレ</a:t>
              </a:r>
              <a:endParaRPr lang="ja-JP" altLang="en-US" sz="1200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1A9608D-B212-F9B1-2245-7649213F7B88}"/>
              </a:ext>
            </a:extLst>
          </p:cNvPr>
          <p:cNvSpPr/>
          <p:nvPr/>
        </p:nvSpPr>
        <p:spPr>
          <a:xfrm>
            <a:off x="200325" y="4587422"/>
            <a:ext cx="2937469" cy="1673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42D35CD-5143-7C52-BBD1-47FFBB358761}"/>
              </a:ext>
            </a:extLst>
          </p:cNvPr>
          <p:cNvSpPr/>
          <p:nvPr/>
        </p:nvSpPr>
        <p:spPr>
          <a:xfrm>
            <a:off x="174718" y="6443104"/>
            <a:ext cx="1438496" cy="128041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55C4EE1-2DB8-07F0-74FE-743B88376753}"/>
              </a:ext>
            </a:extLst>
          </p:cNvPr>
          <p:cNvSpPr/>
          <p:nvPr/>
        </p:nvSpPr>
        <p:spPr>
          <a:xfrm>
            <a:off x="1730682" y="6452036"/>
            <a:ext cx="1404712" cy="128041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3" name="Google Shape;1003;p34"/>
          <p:cNvSpPr txBox="1"/>
          <p:nvPr/>
        </p:nvSpPr>
        <p:spPr>
          <a:xfrm>
            <a:off x="205353" y="134807"/>
            <a:ext cx="644729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04" name="Google Shape;1004;p34"/>
          <p:cNvCxnSpPr/>
          <p:nvPr/>
        </p:nvCxnSpPr>
        <p:spPr>
          <a:xfrm flipH="1">
            <a:off x="3285050" y="3644325"/>
            <a:ext cx="1200" cy="4512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005" name="Google Shape;1005;p34"/>
          <p:cNvSpPr txBox="1"/>
          <p:nvPr/>
        </p:nvSpPr>
        <p:spPr>
          <a:xfrm>
            <a:off x="481724" y="2655250"/>
            <a:ext cx="63762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に みなとは </a:t>
            </a:r>
            <a:r>
              <a:rPr lang="ja-JP" sz="2000" b="1">
                <a:latin typeface="Calibri"/>
                <a:ea typeface="Calibri"/>
                <a:cs typeface="Calibri"/>
                <a:sym typeface="Calibri"/>
              </a:rPr>
              <a:t>２</a:t>
            </a: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つ あるよ！</a:t>
            </a:r>
            <a:endParaRPr sz="2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とうじつの てんきで ふねの つく みなとが かわるよ</a:t>
            </a:r>
            <a:endParaRPr dirty="0"/>
          </a:p>
        </p:txBody>
      </p:sp>
      <p:sp>
        <p:nvSpPr>
          <p:cNvPr id="1006" name="Google Shape;1006;p34"/>
          <p:cNvSpPr/>
          <p:nvPr/>
        </p:nvSpPr>
        <p:spPr>
          <a:xfrm>
            <a:off x="732453" y="3663336"/>
            <a:ext cx="1826700" cy="6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〇〇〇</a:t>
            </a:r>
            <a:r>
              <a:rPr lang="ja-JP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こう</a:t>
            </a:r>
            <a:endParaRPr dirty="0"/>
          </a:p>
        </p:txBody>
      </p:sp>
      <p:sp>
        <p:nvSpPr>
          <p:cNvPr id="1007" name="Google Shape;1007;p34"/>
          <p:cNvSpPr/>
          <p:nvPr/>
        </p:nvSpPr>
        <p:spPr>
          <a:xfrm>
            <a:off x="4228078" y="3663336"/>
            <a:ext cx="1826700" cy="6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〇〇〇</a:t>
            </a:r>
            <a:r>
              <a:rPr lang="ja-JP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こう</a:t>
            </a:r>
            <a:endParaRPr dirty="0"/>
          </a:p>
        </p:txBody>
      </p:sp>
      <p:sp>
        <p:nvSpPr>
          <p:cNvPr id="1009" name="Google Shape;1009;p34"/>
          <p:cNvSpPr/>
          <p:nvPr/>
        </p:nvSpPr>
        <p:spPr>
          <a:xfrm>
            <a:off x="428472" y="8627428"/>
            <a:ext cx="4086900" cy="1038600"/>
          </a:xfrm>
          <a:prstGeom prst="wedgeRoundRectCallout">
            <a:avLst>
              <a:gd name="adj1" fmla="val 68087"/>
              <a:gd name="adj2" fmla="val 347"/>
              <a:gd name="adj3" fmla="val 1666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　　　　　　</a:t>
            </a:r>
            <a:r>
              <a:rPr lang="ja-JP" sz="1800" b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いきと おなじ ように</a:t>
            </a:r>
            <a:endParaRPr sz="18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ちけっとに か</a:t>
            </a:r>
            <a:r>
              <a:rPr lang="ja-JP" altLang="en-US" sz="1800" b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く</a:t>
            </a:r>
            <a:r>
              <a:rPr lang="ja-JP" sz="1800" b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のを わすれずに！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010" name="Google Shape;1010;p34"/>
          <p:cNvSpPr txBox="1">
            <a:spLocks noGrp="1"/>
          </p:cNvSpPr>
          <p:nvPr>
            <p:ph type="sldNum" idx="12"/>
          </p:nvPr>
        </p:nvSpPr>
        <p:spPr>
          <a:xfrm>
            <a:off x="5292912" y="9400699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34</a:t>
            </a:fld>
            <a:endParaRPr dirty="0"/>
          </a:p>
        </p:txBody>
      </p:sp>
      <p:pic>
        <p:nvPicPr>
          <p:cNvPr id="1011" name="Google Shape;1011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38" y="7983762"/>
            <a:ext cx="1706975" cy="9027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15" name="Google Shape;1015;p34"/>
          <p:cNvGrpSpPr/>
          <p:nvPr/>
        </p:nvGrpSpPr>
        <p:grpSpPr>
          <a:xfrm>
            <a:off x="176297" y="84596"/>
            <a:ext cx="6681704" cy="2427526"/>
            <a:chOff x="176298" y="84596"/>
            <a:chExt cx="6681704" cy="2427526"/>
          </a:xfrm>
        </p:grpSpPr>
        <p:sp>
          <p:nvSpPr>
            <p:cNvPr id="1016" name="Google Shape;1016;p34"/>
            <p:cNvSpPr txBox="1"/>
            <p:nvPr/>
          </p:nvSpPr>
          <p:spPr>
            <a:xfrm>
              <a:off x="410702" y="84596"/>
              <a:ext cx="6447300" cy="98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ja-JP" sz="2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ふねに のるために</a:t>
              </a:r>
              <a:endParaRPr sz="2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2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に いくよ</a:t>
              </a:r>
              <a:endParaRPr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17" name="Google Shape;1017;p34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1018" name="Google Shape;1018;p34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19" name="Google Shape;1019;p34"/>
            <p:cNvSpPr txBox="1"/>
            <p:nvPr/>
          </p:nvSpPr>
          <p:spPr>
            <a:xfrm>
              <a:off x="2635363" y="1496500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0" name="Google Shape;1020;p34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23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1" name="Google Shape;1021;p34"/>
          <p:cNvSpPr/>
          <p:nvPr/>
        </p:nvSpPr>
        <p:spPr>
          <a:xfrm>
            <a:off x="324159" y="5745258"/>
            <a:ext cx="26898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/>
              <a:t>〇〇〇</a:t>
            </a:r>
            <a:r>
              <a:rPr lang="ja-JP" sz="1600" b="1"/>
              <a:t>こう たーみなる</a:t>
            </a:r>
            <a:endParaRPr sz="1600" b="1" dirty="0"/>
          </a:p>
        </p:txBody>
      </p:sp>
      <p:sp>
        <p:nvSpPr>
          <p:cNvPr id="1022" name="Google Shape;1022;p34"/>
          <p:cNvSpPr/>
          <p:nvPr/>
        </p:nvSpPr>
        <p:spPr>
          <a:xfrm>
            <a:off x="201976" y="7298109"/>
            <a:ext cx="14349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300" b="1"/>
              <a:t>トイレ</a:t>
            </a:r>
            <a:r>
              <a:rPr lang="ja-JP" sz="1300" b="1"/>
              <a:t> いりぐち</a:t>
            </a:r>
            <a:endParaRPr sz="1300" b="1" dirty="0"/>
          </a:p>
        </p:txBody>
      </p:sp>
      <p:sp>
        <p:nvSpPr>
          <p:cNvPr id="1025" name="Google Shape;1025;p34"/>
          <p:cNvSpPr/>
          <p:nvPr/>
        </p:nvSpPr>
        <p:spPr>
          <a:xfrm>
            <a:off x="1853601" y="7298109"/>
            <a:ext cx="11499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300" b="1"/>
              <a:t>トイレ</a:t>
            </a:r>
            <a:endParaRPr sz="13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2FF44B-2CDC-3A70-D5E6-C907F099F06C}"/>
              </a:ext>
            </a:extLst>
          </p:cNvPr>
          <p:cNvSpPr/>
          <p:nvPr/>
        </p:nvSpPr>
        <p:spPr>
          <a:xfrm>
            <a:off x="3582279" y="4587422"/>
            <a:ext cx="2937469" cy="1673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F2DC85-388E-89D7-0310-D4642AE50EF9}"/>
              </a:ext>
            </a:extLst>
          </p:cNvPr>
          <p:cNvSpPr/>
          <p:nvPr/>
        </p:nvSpPr>
        <p:spPr>
          <a:xfrm>
            <a:off x="3556672" y="6443104"/>
            <a:ext cx="1438496" cy="128041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D249DC5-7BDA-4167-D851-544054AEBEEA}"/>
              </a:ext>
            </a:extLst>
          </p:cNvPr>
          <p:cNvSpPr/>
          <p:nvPr/>
        </p:nvSpPr>
        <p:spPr>
          <a:xfrm>
            <a:off x="5112636" y="6452036"/>
            <a:ext cx="1404712" cy="128041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Google Shape;1021;p34">
            <a:extLst>
              <a:ext uri="{FF2B5EF4-FFF2-40B4-BE49-F238E27FC236}">
                <a16:creationId xmlns:a16="http://schemas.microsoft.com/office/drawing/2014/main" id="{5F482EDB-33E8-E5CC-EA36-0DB0EDBABD87}"/>
              </a:ext>
            </a:extLst>
          </p:cNvPr>
          <p:cNvSpPr/>
          <p:nvPr/>
        </p:nvSpPr>
        <p:spPr>
          <a:xfrm>
            <a:off x="3706113" y="5745258"/>
            <a:ext cx="26898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/>
              <a:t>〇〇〇</a:t>
            </a:r>
            <a:r>
              <a:rPr lang="ja-JP" sz="1600" b="1"/>
              <a:t>こう たーみなる</a:t>
            </a:r>
            <a:endParaRPr sz="1600" b="1" dirty="0"/>
          </a:p>
        </p:txBody>
      </p:sp>
      <p:sp>
        <p:nvSpPr>
          <p:cNvPr id="9" name="Google Shape;1022;p34">
            <a:extLst>
              <a:ext uri="{FF2B5EF4-FFF2-40B4-BE49-F238E27FC236}">
                <a16:creationId xmlns:a16="http://schemas.microsoft.com/office/drawing/2014/main" id="{8BDA99CC-39DC-50D6-5BF4-18DCDF9802CD}"/>
              </a:ext>
            </a:extLst>
          </p:cNvPr>
          <p:cNvSpPr/>
          <p:nvPr/>
        </p:nvSpPr>
        <p:spPr>
          <a:xfrm>
            <a:off x="3583930" y="7298109"/>
            <a:ext cx="14349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300" b="1"/>
              <a:t>トイレ</a:t>
            </a:r>
            <a:r>
              <a:rPr lang="ja-JP" sz="1300" b="1"/>
              <a:t> いりぐち</a:t>
            </a:r>
            <a:endParaRPr sz="1300" b="1" dirty="0"/>
          </a:p>
        </p:txBody>
      </p:sp>
      <p:sp>
        <p:nvSpPr>
          <p:cNvPr id="10" name="Google Shape;1025;p34">
            <a:extLst>
              <a:ext uri="{FF2B5EF4-FFF2-40B4-BE49-F238E27FC236}">
                <a16:creationId xmlns:a16="http://schemas.microsoft.com/office/drawing/2014/main" id="{F397AF44-580F-4010-0B1B-77CD2242B3A4}"/>
              </a:ext>
            </a:extLst>
          </p:cNvPr>
          <p:cNvSpPr/>
          <p:nvPr/>
        </p:nvSpPr>
        <p:spPr>
          <a:xfrm>
            <a:off x="5235555" y="7298109"/>
            <a:ext cx="1149900" cy="3759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300" b="1"/>
              <a:t>トイレ</a:t>
            </a:r>
            <a:endParaRPr sz="1300" b="1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7D38DF09-F1E7-A42C-B4AF-EC7FC58C62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649061">
            <a:off x="4850527" y="7925771"/>
            <a:ext cx="1777012" cy="192143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8874B80-A37B-A2AC-F205-DAB5A0B9DDCD}"/>
              </a:ext>
            </a:extLst>
          </p:cNvPr>
          <p:cNvSpPr/>
          <p:nvPr/>
        </p:nvSpPr>
        <p:spPr>
          <a:xfrm>
            <a:off x="176297" y="3344220"/>
            <a:ext cx="4872975" cy="16891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36126E-9BB4-6857-D5DB-6C5655A90C67}"/>
              </a:ext>
            </a:extLst>
          </p:cNvPr>
          <p:cNvSpPr/>
          <p:nvPr/>
        </p:nvSpPr>
        <p:spPr>
          <a:xfrm>
            <a:off x="198874" y="5240610"/>
            <a:ext cx="4872975" cy="16891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2" name="Google Shape;1032;p35"/>
          <p:cNvSpPr/>
          <p:nvPr/>
        </p:nvSpPr>
        <p:spPr>
          <a:xfrm>
            <a:off x="124162" y="7626744"/>
            <a:ext cx="6673013" cy="2220805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3" name="Google Shape;1033;p35"/>
          <p:cNvSpPr txBox="1"/>
          <p:nvPr/>
        </p:nvSpPr>
        <p:spPr>
          <a:xfrm>
            <a:off x="205353" y="134807"/>
            <a:ext cx="644729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9" name="Google Shape;1039;p35"/>
          <p:cNvSpPr txBox="1">
            <a:spLocks noGrp="1"/>
          </p:cNvSpPr>
          <p:nvPr>
            <p:ph type="sldNum" idx="12"/>
          </p:nvPr>
        </p:nvSpPr>
        <p:spPr>
          <a:xfrm>
            <a:off x="5369025" y="9533700"/>
            <a:ext cx="1543200" cy="5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35</a:t>
            </a:fld>
            <a:endParaRPr dirty="0"/>
          </a:p>
        </p:txBody>
      </p:sp>
      <p:sp>
        <p:nvSpPr>
          <p:cNvPr id="1040" name="Google Shape;1040;p35"/>
          <p:cNvSpPr txBox="1"/>
          <p:nvPr/>
        </p:nvSpPr>
        <p:spPr>
          <a:xfrm>
            <a:off x="1175838" y="2570955"/>
            <a:ext cx="4872975" cy="42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でっきに でて おわかれの てをふろう</a:t>
            </a:r>
            <a:endParaRPr sz="1700" b="1" dirty="0"/>
          </a:p>
        </p:txBody>
      </p:sp>
      <p:sp>
        <p:nvSpPr>
          <p:cNvPr id="1041" name="Google Shape;1041;p35"/>
          <p:cNvSpPr txBox="1"/>
          <p:nvPr/>
        </p:nvSpPr>
        <p:spPr>
          <a:xfrm>
            <a:off x="741197" y="7762925"/>
            <a:ext cx="5438942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【ふねで たのし</a:t>
            </a: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める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ことを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しょうかい</a:t>
            </a:r>
            <a:r>
              <a:rPr lang="en-US" altLang="ja-JP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alt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するよ</a:t>
            </a:r>
            <a:r>
              <a:rPr lang="ja-JP" sz="1800" b="1"/>
              <a:t>】</a:t>
            </a:r>
            <a:endParaRPr sz="1800" b="1" dirty="0"/>
          </a:p>
        </p:txBody>
      </p:sp>
      <p:grpSp>
        <p:nvGrpSpPr>
          <p:cNvPr id="1044" name="Google Shape;1044;p35"/>
          <p:cNvGrpSpPr/>
          <p:nvPr/>
        </p:nvGrpSpPr>
        <p:grpSpPr>
          <a:xfrm>
            <a:off x="176297" y="281771"/>
            <a:ext cx="6659679" cy="2230351"/>
            <a:chOff x="176298" y="281771"/>
            <a:chExt cx="6659679" cy="2230351"/>
          </a:xfrm>
        </p:grpSpPr>
        <p:sp>
          <p:nvSpPr>
            <p:cNvPr id="1045" name="Google Shape;1045;p35"/>
            <p:cNvSpPr txBox="1"/>
            <p:nvPr/>
          </p:nvSpPr>
          <p:spPr>
            <a:xfrm>
              <a:off x="388677" y="281771"/>
              <a:ext cx="64473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2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まるに のるよ</a:t>
              </a:r>
              <a:endParaRPr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46" name="Google Shape;1046;p35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1047" name="Google Shape;1047;p35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48" name="Google Shape;1048;p35"/>
            <p:cNvSpPr txBox="1"/>
            <p:nvPr/>
          </p:nvSpPr>
          <p:spPr>
            <a:xfrm>
              <a:off x="2635363" y="1496500"/>
              <a:ext cx="42006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49" name="Google Shape;1049;p35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24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0" name="Google Shape;1050;p35"/>
          <p:cNvSpPr txBox="1"/>
          <p:nvPr/>
        </p:nvSpPr>
        <p:spPr>
          <a:xfrm>
            <a:off x="1422089" y="7108724"/>
            <a:ext cx="46413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おわったら おへやに いどう しよう</a:t>
            </a:r>
            <a:endParaRPr sz="21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687;p22">
            <a:extLst>
              <a:ext uri="{FF2B5EF4-FFF2-40B4-BE49-F238E27FC236}">
                <a16:creationId xmlns:a16="http://schemas.microsoft.com/office/drawing/2014/main" id="{9C1F4CA9-EBE6-2E73-00EB-FEC73646E397}"/>
              </a:ext>
            </a:extLst>
          </p:cNvPr>
          <p:cNvSpPr/>
          <p:nvPr/>
        </p:nvSpPr>
        <p:spPr>
          <a:xfrm>
            <a:off x="1441285" y="4690279"/>
            <a:ext cx="1905978" cy="260661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しまと</a:t>
            </a:r>
            <a:r>
              <a:rPr lang="en-US" altLang="ja-JP" sz="1500" b="1" dirty="0"/>
              <a:t> </a:t>
            </a:r>
            <a:r>
              <a:rPr lang="ja-JP" altLang="en-US" sz="1500" b="1"/>
              <a:t>おわかれ</a:t>
            </a:r>
            <a:endParaRPr sz="1500" b="1" dirty="0"/>
          </a:p>
        </p:txBody>
      </p:sp>
      <p:sp>
        <p:nvSpPr>
          <p:cNvPr id="24" name="Google Shape;687;p22">
            <a:extLst>
              <a:ext uri="{FF2B5EF4-FFF2-40B4-BE49-F238E27FC236}">
                <a16:creationId xmlns:a16="http://schemas.microsoft.com/office/drawing/2014/main" id="{20290A25-9796-D677-DE92-93C592A7DA2B}"/>
              </a:ext>
            </a:extLst>
          </p:cNvPr>
          <p:cNvSpPr/>
          <p:nvPr/>
        </p:nvSpPr>
        <p:spPr>
          <a:xfrm>
            <a:off x="1167571" y="6520701"/>
            <a:ext cx="2666673" cy="321363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1"/>
              <a:t>でっきから</a:t>
            </a:r>
            <a:r>
              <a:rPr lang="en-US" altLang="ja-JP" sz="1500" b="1" dirty="0"/>
              <a:t> </a:t>
            </a:r>
            <a:r>
              <a:rPr lang="ja-JP" altLang="en-US" sz="1500" b="1"/>
              <a:t>おわかれ</a:t>
            </a:r>
            <a:r>
              <a:rPr lang="en-US" altLang="ja-JP" sz="1500" b="1" dirty="0"/>
              <a:t> </a:t>
            </a:r>
            <a:r>
              <a:rPr lang="ja-JP" altLang="en-US" sz="1500" b="1"/>
              <a:t>しよう</a:t>
            </a:r>
            <a:endParaRPr sz="1500" b="1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13E3B71-9CA1-3562-2298-A5458D007D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49061">
            <a:off x="5380849" y="5028907"/>
            <a:ext cx="1777012" cy="1921430"/>
          </a:xfrm>
          <a:prstGeom prst="rect">
            <a:avLst/>
          </a:prstGeom>
        </p:spPr>
      </p:pic>
      <p:sp>
        <p:nvSpPr>
          <p:cNvPr id="10" name="Google Shape;1009;p34">
            <a:extLst>
              <a:ext uri="{FF2B5EF4-FFF2-40B4-BE49-F238E27FC236}">
                <a16:creationId xmlns:a16="http://schemas.microsoft.com/office/drawing/2014/main" id="{31C1B415-E716-0C21-14B8-584815BB1391}"/>
              </a:ext>
            </a:extLst>
          </p:cNvPr>
          <p:cNvSpPr/>
          <p:nvPr/>
        </p:nvSpPr>
        <p:spPr>
          <a:xfrm>
            <a:off x="4612251" y="3800163"/>
            <a:ext cx="1567888" cy="1461047"/>
          </a:xfrm>
          <a:prstGeom prst="wedgeRoundRectCallout">
            <a:avLst>
              <a:gd name="adj1" fmla="val 41681"/>
              <a:gd name="adj2" fmla="val 60478"/>
              <a:gd name="adj3" fmla="val 1666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　　　　　　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Google Shape;1058;p36"/>
          <p:cNvSpPr txBox="1"/>
          <p:nvPr/>
        </p:nvSpPr>
        <p:spPr>
          <a:xfrm>
            <a:off x="205353" y="134807"/>
            <a:ext cx="644729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0" name="Google Shape;1060;p36"/>
          <p:cNvSpPr txBox="1"/>
          <p:nvPr/>
        </p:nvSpPr>
        <p:spPr>
          <a:xfrm>
            <a:off x="1471350" y="6399125"/>
            <a:ext cx="44829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800" b="1">
                <a:latin typeface="Calibri"/>
                <a:ea typeface="Calibri"/>
                <a:cs typeface="Calibri"/>
                <a:sym typeface="Calibri"/>
              </a:rPr>
              <a:t>〇〇〇〇</a:t>
            </a:r>
            <a:r>
              <a:rPr lang="ja-JP" sz="2800" b="1">
                <a:latin typeface="Calibri"/>
                <a:ea typeface="Calibri"/>
                <a:cs typeface="Calibri"/>
                <a:sym typeface="Calibri"/>
              </a:rPr>
              <a:t>ま</a:t>
            </a:r>
            <a:r>
              <a:rPr lang="ja-JP" altLang="en-US" sz="2800" b="1">
                <a:latin typeface="Calibri"/>
                <a:ea typeface="Calibri"/>
                <a:cs typeface="Calibri"/>
                <a:sym typeface="Calibri"/>
              </a:rPr>
              <a:t>るを</a:t>
            </a:r>
            <a:r>
              <a:rPr lang="ja-JP" sz="2800" b="1">
                <a:latin typeface="Calibri"/>
                <a:ea typeface="Calibri"/>
                <a:cs typeface="Calibri"/>
                <a:sym typeface="Calibri"/>
              </a:rPr>
              <a:t> おりて</a:t>
            </a:r>
            <a:endParaRPr sz="28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latin typeface="Calibri"/>
                <a:ea typeface="Calibri"/>
                <a:cs typeface="Calibri"/>
                <a:sym typeface="Calibri"/>
              </a:rPr>
              <a:t>たーみなるに とうちゃく</a:t>
            </a:r>
            <a:endParaRPr sz="2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2" name="Google Shape;1062;p36"/>
          <p:cNvSpPr txBox="1">
            <a:spLocks noGrp="1"/>
          </p:cNvSpPr>
          <p:nvPr>
            <p:ph type="sldNum" idx="12"/>
          </p:nvPr>
        </p:nvSpPr>
        <p:spPr>
          <a:xfrm>
            <a:off x="5269394" y="9360529"/>
            <a:ext cx="1543200" cy="5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36</a:t>
            </a:fld>
            <a:endParaRPr/>
          </a:p>
        </p:txBody>
      </p:sp>
      <p:grpSp>
        <p:nvGrpSpPr>
          <p:cNvPr id="1064" name="Google Shape;1064;p36"/>
          <p:cNvGrpSpPr/>
          <p:nvPr/>
        </p:nvGrpSpPr>
        <p:grpSpPr>
          <a:xfrm>
            <a:off x="176297" y="352867"/>
            <a:ext cx="6659477" cy="2159255"/>
            <a:chOff x="176298" y="352867"/>
            <a:chExt cx="6659477" cy="2159255"/>
          </a:xfrm>
        </p:grpSpPr>
        <p:sp>
          <p:nvSpPr>
            <p:cNvPr id="1065" name="Google Shape;1065;p36"/>
            <p:cNvSpPr txBox="1"/>
            <p:nvPr/>
          </p:nvSpPr>
          <p:spPr>
            <a:xfrm>
              <a:off x="365295" y="352867"/>
              <a:ext cx="6447300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たーみなるに </a:t>
              </a:r>
              <a:r>
                <a:rPr lang="en-US" altLang="ja-JP" sz="600" dirty="0">
                  <a:solidFill>
                    <a:schemeClr val="dk1"/>
                  </a:solidFill>
                  <a:ea typeface="Calibri"/>
                </a:rPr>
                <a:t> </a:t>
              </a:r>
              <a:r>
                <a:rPr lang="ja-JP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とうちゃく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66" name="Google Shape;1066;p36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1067" name="Google Shape;1067;p36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68" name="Google Shape;1068;p36"/>
            <p:cNvSpPr txBox="1"/>
            <p:nvPr/>
          </p:nvSpPr>
          <p:spPr>
            <a:xfrm>
              <a:off x="2138075" y="1496500"/>
              <a:ext cx="46977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〇〇じ〇〇ふん</a:t>
              </a: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ばしょ：〇〇〇〇たーみなる</a:t>
              </a:r>
              <a:endParaRPr lang="ja-JP" alt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9" name="Google Shape;1069;p36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25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B55B46A-39E9-1C99-C301-95EFB2A85C77}"/>
              </a:ext>
            </a:extLst>
          </p:cNvPr>
          <p:cNvGrpSpPr/>
          <p:nvPr/>
        </p:nvGrpSpPr>
        <p:grpSpPr>
          <a:xfrm>
            <a:off x="1311736" y="2363147"/>
            <a:ext cx="5731814" cy="1921430"/>
            <a:chOff x="-139595" y="7902395"/>
            <a:chExt cx="6469916" cy="2005843"/>
          </a:xfrm>
        </p:grpSpPr>
        <p:sp>
          <p:nvSpPr>
            <p:cNvPr id="3" name="Google Shape;553;p17">
              <a:extLst>
                <a:ext uri="{FF2B5EF4-FFF2-40B4-BE49-F238E27FC236}">
                  <a16:creationId xmlns:a16="http://schemas.microsoft.com/office/drawing/2014/main" id="{6A5B3D19-0DC4-26C2-F49E-2FAC44988CA5}"/>
                </a:ext>
              </a:extLst>
            </p:cNvPr>
            <p:cNvSpPr/>
            <p:nvPr/>
          </p:nvSpPr>
          <p:spPr>
            <a:xfrm>
              <a:off x="-139595" y="8402584"/>
              <a:ext cx="4492477" cy="1094776"/>
            </a:xfrm>
            <a:prstGeom prst="wedgeRoundRectCallout">
              <a:avLst>
                <a:gd name="adj1" fmla="val 59881"/>
                <a:gd name="adj2" fmla="val -30385"/>
                <a:gd name="adj3" fmla="val 1666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bg1"/>
                </a:solidFill>
              </a:endParaRPr>
            </a:p>
          </p:txBody>
        </p:sp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82A88DA0-E11F-0224-0AE9-EB7680A421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49061">
              <a:off x="4324478" y="7902395"/>
              <a:ext cx="2005843" cy="2005843"/>
            </a:xfrm>
            <a:prstGeom prst="rect">
              <a:avLst/>
            </a:prstGeom>
          </p:spPr>
        </p:pic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8C9CE24-8EFE-0945-851E-75D8B4CF8426}"/>
              </a:ext>
            </a:extLst>
          </p:cNvPr>
          <p:cNvSpPr/>
          <p:nvPr/>
        </p:nvSpPr>
        <p:spPr>
          <a:xfrm>
            <a:off x="992506" y="4596731"/>
            <a:ext cx="4872975" cy="16891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41C1E6-334C-78D9-3205-2054C4780CC5}"/>
              </a:ext>
            </a:extLst>
          </p:cNvPr>
          <p:cNvGrpSpPr/>
          <p:nvPr/>
        </p:nvGrpSpPr>
        <p:grpSpPr>
          <a:xfrm>
            <a:off x="267784" y="7637450"/>
            <a:ext cx="6322432" cy="2139083"/>
            <a:chOff x="267784" y="7637450"/>
            <a:chExt cx="6322432" cy="2139083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66E259B3-BB6F-41C4-2081-8C2E2AFE74A9}"/>
                </a:ext>
              </a:extLst>
            </p:cNvPr>
            <p:cNvSpPr/>
            <p:nvPr/>
          </p:nvSpPr>
          <p:spPr>
            <a:xfrm>
              <a:off x="1942848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0811A3D9-F0C7-5C5E-34CD-5D0CAF73658D}"/>
                </a:ext>
              </a:extLst>
            </p:cNvPr>
            <p:cNvSpPr/>
            <p:nvPr/>
          </p:nvSpPr>
          <p:spPr>
            <a:xfrm>
              <a:off x="3519261" y="8238440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929C7F0F-B967-AC28-C81B-B4E34CBE1E95}"/>
                </a:ext>
              </a:extLst>
            </p:cNvPr>
            <p:cNvSpPr/>
            <p:nvPr/>
          </p:nvSpPr>
          <p:spPr>
            <a:xfrm>
              <a:off x="5063666" y="8254617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38C04E77-C52B-050D-C5E5-1C699F6416E8}"/>
                </a:ext>
              </a:extLst>
            </p:cNvPr>
            <p:cNvSpPr/>
            <p:nvPr/>
          </p:nvSpPr>
          <p:spPr>
            <a:xfrm>
              <a:off x="448307" y="8244861"/>
              <a:ext cx="1314018" cy="134528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Google Shape;388;p12">
              <a:extLst>
                <a:ext uri="{FF2B5EF4-FFF2-40B4-BE49-F238E27FC236}">
                  <a16:creationId xmlns:a16="http://schemas.microsoft.com/office/drawing/2014/main" id="{2FD49BF1-63F4-E041-5036-80EFE91E5030}"/>
                </a:ext>
              </a:extLst>
            </p:cNvPr>
            <p:cNvSpPr/>
            <p:nvPr/>
          </p:nvSpPr>
          <p:spPr>
            <a:xfrm>
              <a:off x="267784" y="7808061"/>
              <a:ext cx="6322432" cy="1968472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393;p12">
              <a:extLst>
                <a:ext uri="{FF2B5EF4-FFF2-40B4-BE49-F238E27FC236}">
                  <a16:creationId xmlns:a16="http://schemas.microsoft.com/office/drawing/2014/main" id="{9D370464-61B5-FF36-EB7B-01D1FC235337}"/>
                </a:ext>
              </a:extLst>
            </p:cNvPr>
            <p:cNvSpPr/>
            <p:nvPr/>
          </p:nvSpPr>
          <p:spPr>
            <a:xfrm>
              <a:off x="272023" y="7637450"/>
              <a:ext cx="1974000" cy="436800"/>
            </a:xfrm>
            <a:prstGeom prst="roundRect">
              <a:avLst>
                <a:gd name="adj" fmla="val 16667"/>
              </a:avLst>
            </a:pr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000" b="1">
                  <a:latin typeface="Calibri"/>
                  <a:cs typeface="Calibri"/>
                  <a:sym typeface="Calibri"/>
                </a:rPr>
                <a:t>トイレ</a:t>
              </a:r>
              <a:endParaRPr dirty="0"/>
            </a:p>
          </p:txBody>
        </p:sp>
        <p:sp>
          <p:nvSpPr>
            <p:cNvPr id="13" name="Google Shape;448;p13">
              <a:extLst>
                <a:ext uri="{FF2B5EF4-FFF2-40B4-BE49-F238E27FC236}">
                  <a16:creationId xmlns:a16="http://schemas.microsoft.com/office/drawing/2014/main" id="{E60AFD77-CA2F-EBF4-3C8C-1FE1C037861D}"/>
                </a:ext>
              </a:extLst>
            </p:cNvPr>
            <p:cNvSpPr/>
            <p:nvPr/>
          </p:nvSpPr>
          <p:spPr>
            <a:xfrm>
              <a:off x="623399" y="9265841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300" b="1"/>
                <a:t>いりぐち</a:t>
              </a:r>
              <a:endParaRPr sz="1300" b="1" dirty="0"/>
            </a:p>
          </p:txBody>
        </p:sp>
        <p:sp>
          <p:nvSpPr>
            <p:cNvPr id="14" name="Google Shape;449;p13">
              <a:extLst>
                <a:ext uri="{FF2B5EF4-FFF2-40B4-BE49-F238E27FC236}">
                  <a16:creationId xmlns:a16="http://schemas.microsoft.com/office/drawing/2014/main" id="{E8433E47-A239-3B9E-880A-E4A4881A265F}"/>
                </a:ext>
              </a:extLst>
            </p:cNvPr>
            <p:cNvSpPr/>
            <p:nvPr/>
          </p:nvSpPr>
          <p:spPr>
            <a:xfrm>
              <a:off x="2030109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sz="1200" b="1"/>
                <a:t>じょし</a:t>
              </a:r>
              <a:r>
                <a:rPr lang="ja-JP" altLang="en-US" sz="1200" b="1">
                  <a:latin typeface="Calibri"/>
                  <a:cs typeface="Calibri"/>
                  <a:sym typeface="Calibri"/>
                </a:rPr>
                <a:t>トイレ</a:t>
              </a:r>
              <a:endParaRPr lang="ja-JP" altLang="en-US" sz="1200"/>
            </a:p>
          </p:txBody>
        </p:sp>
        <p:sp>
          <p:nvSpPr>
            <p:cNvPr id="15" name="Google Shape;450;p13">
              <a:extLst>
                <a:ext uri="{FF2B5EF4-FFF2-40B4-BE49-F238E27FC236}">
                  <a16:creationId xmlns:a16="http://schemas.microsoft.com/office/drawing/2014/main" id="{A9549C47-1D50-3123-4A87-7989995CDC34}"/>
                </a:ext>
              </a:extLst>
            </p:cNvPr>
            <p:cNvSpPr/>
            <p:nvPr/>
          </p:nvSpPr>
          <p:spPr>
            <a:xfrm>
              <a:off x="5291701" y="9244138"/>
              <a:ext cx="942900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こしつ</a:t>
              </a:r>
              <a:endParaRPr lang="ja-JP" altLang="en-US" sz="1200"/>
            </a:p>
          </p:txBody>
        </p:sp>
        <p:sp>
          <p:nvSpPr>
            <p:cNvPr id="16" name="Google Shape;449;p13">
              <a:extLst>
                <a:ext uri="{FF2B5EF4-FFF2-40B4-BE49-F238E27FC236}">
                  <a16:creationId xmlns:a16="http://schemas.microsoft.com/office/drawing/2014/main" id="{5D341D14-ADA9-BC69-801D-1EF5A49E9AB0}"/>
                </a:ext>
              </a:extLst>
            </p:cNvPr>
            <p:cNvSpPr/>
            <p:nvPr/>
          </p:nvSpPr>
          <p:spPr>
            <a:xfrm>
              <a:off x="3647705" y="9275922"/>
              <a:ext cx="1209459" cy="3078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sz="1200" b="1">
                  <a:latin typeface="Calibri"/>
                  <a:cs typeface="Calibri"/>
                  <a:sym typeface="Calibri"/>
                </a:rPr>
                <a:t>だんしトイレ</a:t>
              </a:r>
              <a:endParaRPr lang="ja-JP" altLang="en-US" sz="1200"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Google Shape;1084;p37"/>
          <p:cNvSpPr txBox="1"/>
          <p:nvPr/>
        </p:nvSpPr>
        <p:spPr>
          <a:xfrm>
            <a:off x="205353" y="134807"/>
            <a:ext cx="644729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6" name="Google Shape;1086;p37"/>
          <p:cNvSpPr txBox="1"/>
          <p:nvPr/>
        </p:nvSpPr>
        <p:spPr>
          <a:xfrm>
            <a:off x="1086747" y="2850509"/>
            <a:ext cx="5565900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これで たびは おわり</a:t>
            </a:r>
            <a:endParaRPr sz="28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おわ</a:t>
            </a:r>
            <a:r>
              <a:rPr lang="ja-JP" sz="2800" b="1">
                <a:latin typeface="Calibri"/>
                <a:ea typeface="Calibri"/>
                <a:cs typeface="Calibri"/>
                <a:sym typeface="Calibri"/>
              </a:rPr>
              <a:t>り</a:t>
            </a:r>
            <a:r>
              <a:rPr lang="ja-JP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の あいさつを して</a:t>
            </a:r>
            <a:r>
              <a:rPr lang="en-US" altLang="ja-JP" sz="2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から</a:t>
            </a:r>
            <a:endParaRPr sz="28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いえに かえります</a:t>
            </a:r>
            <a:endParaRPr sz="28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7" name="Google Shape;1087;p37"/>
          <p:cNvSpPr txBox="1">
            <a:spLocks noGrp="1"/>
          </p:cNvSpPr>
          <p:nvPr>
            <p:ph type="sldNum" idx="12"/>
          </p:nvPr>
        </p:nvSpPr>
        <p:spPr>
          <a:xfrm>
            <a:off x="5267087" y="947797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37</a:t>
            </a:fld>
            <a:endParaRPr dirty="0"/>
          </a:p>
        </p:txBody>
      </p:sp>
      <p:sp>
        <p:nvSpPr>
          <p:cNvPr id="1088" name="Google Shape;1088;p37"/>
          <p:cNvSpPr/>
          <p:nvPr/>
        </p:nvSpPr>
        <p:spPr>
          <a:xfrm>
            <a:off x="267750" y="4573850"/>
            <a:ext cx="6322500" cy="26376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9" name="Google Shape;1089;p37"/>
          <p:cNvSpPr txBox="1"/>
          <p:nvPr/>
        </p:nvSpPr>
        <p:spPr>
          <a:xfrm>
            <a:off x="1549464" y="4769575"/>
            <a:ext cx="4516056" cy="237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１. きねん</a:t>
            </a:r>
            <a:r>
              <a:rPr lang="en-US" altLang="ja-JP" sz="3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さつえい</a:t>
            </a:r>
            <a:endParaRPr sz="3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２. おわり</a:t>
            </a:r>
            <a:r>
              <a:rPr lang="ja-JP" altLang="en-US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の</a:t>
            </a:r>
            <a:r>
              <a:rPr lang="en-US" altLang="ja-JP" sz="3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あいさつ</a:t>
            </a:r>
            <a:endParaRPr sz="3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３. かいさん</a:t>
            </a:r>
            <a:endParaRPr sz="1900" dirty="0"/>
          </a:p>
        </p:txBody>
      </p:sp>
      <p:grpSp>
        <p:nvGrpSpPr>
          <p:cNvPr id="1091" name="Google Shape;1091;p37"/>
          <p:cNvGrpSpPr/>
          <p:nvPr/>
        </p:nvGrpSpPr>
        <p:grpSpPr>
          <a:xfrm>
            <a:off x="176297" y="281771"/>
            <a:ext cx="6659679" cy="2230351"/>
            <a:chOff x="176298" y="281771"/>
            <a:chExt cx="6659679" cy="2230351"/>
          </a:xfrm>
        </p:grpSpPr>
        <p:sp>
          <p:nvSpPr>
            <p:cNvPr id="1092" name="Google Shape;1092;p37"/>
            <p:cNvSpPr txBox="1"/>
            <p:nvPr/>
          </p:nvSpPr>
          <p:spPr>
            <a:xfrm>
              <a:off x="388677" y="281771"/>
              <a:ext cx="64473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3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いえに かえります</a:t>
              </a:r>
              <a:endParaRPr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93" name="Google Shape;1093;p37"/>
            <p:cNvCxnSpPr/>
            <p:nvPr/>
          </p:nvCxnSpPr>
          <p:spPr>
            <a:xfrm>
              <a:off x="176298" y="1135998"/>
              <a:ext cx="650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pic>
          <p:nvPicPr>
            <p:cNvPr id="1094" name="Google Shape;1094;p37" descr="棒, 写真, 大きい, 時計 が含まれている画像&#10;&#10;自動的に生成された説明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5824" y="1019513"/>
              <a:ext cx="1462250" cy="1462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5" name="Google Shape;1095;p37"/>
            <p:cNvSpPr txBox="1"/>
            <p:nvPr/>
          </p:nvSpPr>
          <p:spPr>
            <a:xfrm>
              <a:off x="2138075" y="1496500"/>
              <a:ext cx="4697700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じかん：ごご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じ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〇〇ふん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ばしょ：</a:t>
              </a:r>
              <a:r>
                <a:rPr lang="ja-JP" alt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〇〇〇〇</a:t>
              </a:r>
              <a:r>
                <a:rPr lang="ja-JP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たーみなる</a:t>
              </a:r>
              <a:endParaRPr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6" name="Google Shape;1096;p37"/>
          <p:cNvSpPr/>
          <p:nvPr/>
        </p:nvSpPr>
        <p:spPr>
          <a:xfrm>
            <a:off x="238678" y="24592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26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FE70709-16E5-1E8D-AFA2-32ADFECC1D11}"/>
              </a:ext>
            </a:extLst>
          </p:cNvPr>
          <p:cNvGrpSpPr/>
          <p:nvPr/>
        </p:nvGrpSpPr>
        <p:grpSpPr>
          <a:xfrm>
            <a:off x="675823" y="7492206"/>
            <a:ext cx="5731814" cy="1921430"/>
            <a:chOff x="-139595" y="7902395"/>
            <a:chExt cx="6469916" cy="2005843"/>
          </a:xfrm>
        </p:grpSpPr>
        <p:sp>
          <p:nvSpPr>
            <p:cNvPr id="3" name="Google Shape;553;p17">
              <a:extLst>
                <a:ext uri="{FF2B5EF4-FFF2-40B4-BE49-F238E27FC236}">
                  <a16:creationId xmlns:a16="http://schemas.microsoft.com/office/drawing/2014/main" id="{BB158038-7BDA-28E4-3335-DD6CF6E298D4}"/>
                </a:ext>
              </a:extLst>
            </p:cNvPr>
            <p:cNvSpPr/>
            <p:nvPr/>
          </p:nvSpPr>
          <p:spPr>
            <a:xfrm>
              <a:off x="-139595" y="8402584"/>
              <a:ext cx="4492477" cy="1094776"/>
            </a:xfrm>
            <a:prstGeom prst="wedgeRoundRectCallout">
              <a:avLst>
                <a:gd name="adj1" fmla="val 59881"/>
                <a:gd name="adj2" fmla="val -30385"/>
                <a:gd name="adj3" fmla="val 1666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bg1"/>
                </a:solidFill>
              </a:endParaRPr>
            </a:p>
          </p:txBody>
        </p:sp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574B1D00-CAEC-0E22-0113-1097F7FEA8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49061">
              <a:off x="4324478" y="7902395"/>
              <a:ext cx="2005843" cy="200584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38"/>
          <p:cNvSpPr txBox="1"/>
          <p:nvPr/>
        </p:nvSpPr>
        <p:spPr>
          <a:xfrm>
            <a:off x="205353" y="134807"/>
            <a:ext cx="644729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3" name="Google Shape;1103;p38"/>
          <p:cNvSpPr txBox="1"/>
          <p:nvPr/>
        </p:nvSpPr>
        <p:spPr>
          <a:xfrm>
            <a:off x="205403" y="287258"/>
            <a:ext cx="644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たびの おもいで のーと</a:t>
            </a:r>
            <a:endParaRPr sz="3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4" name="Google Shape;1104;p38" descr="四角形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562450" y="1253525"/>
            <a:ext cx="7924800" cy="845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5" name="Google Shape;1105;p38"/>
          <p:cNvSpPr/>
          <p:nvPr/>
        </p:nvSpPr>
        <p:spPr>
          <a:xfrm>
            <a:off x="1930400" y="6763657"/>
            <a:ext cx="3120571" cy="609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6" name="Google Shape;1106;p38"/>
          <p:cNvSpPr txBox="1">
            <a:spLocks noGrp="1"/>
          </p:cNvSpPr>
          <p:nvPr>
            <p:ph type="sldNum" idx="12"/>
          </p:nvPr>
        </p:nvSpPr>
        <p:spPr>
          <a:xfrm>
            <a:off x="5314950" y="93785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38</a:t>
            </a:fld>
            <a:endParaRPr dirty="0"/>
          </a:p>
        </p:txBody>
      </p:sp>
      <p:cxnSp>
        <p:nvCxnSpPr>
          <p:cNvPr id="1107" name="Google Shape;1107;p38"/>
          <p:cNvCxnSpPr/>
          <p:nvPr/>
        </p:nvCxnSpPr>
        <p:spPr>
          <a:xfrm>
            <a:off x="176298" y="1135998"/>
            <a:ext cx="6505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39"/>
          <p:cNvSpPr txBox="1"/>
          <p:nvPr/>
        </p:nvSpPr>
        <p:spPr>
          <a:xfrm>
            <a:off x="205353" y="134807"/>
            <a:ext cx="644729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5" name="Google Shape;1115;p39"/>
          <p:cNvSpPr txBox="1"/>
          <p:nvPr/>
        </p:nvSpPr>
        <p:spPr>
          <a:xfrm>
            <a:off x="205403" y="322733"/>
            <a:ext cx="644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ぬりえ</a:t>
            </a:r>
            <a:endParaRPr sz="3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6" name="Google Shape;1116;p39"/>
          <p:cNvSpPr/>
          <p:nvPr/>
        </p:nvSpPr>
        <p:spPr>
          <a:xfrm>
            <a:off x="1930400" y="6763657"/>
            <a:ext cx="3120571" cy="609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7" name="Google Shape;1117;p39"/>
          <p:cNvSpPr txBox="1">
            <a:spLocks noGrp="1"/>
          </p:cNvSpPr>
          <p:nvPr>
            <p:ph type="sldNum" idx="12"/>
          </p:nvPr>
        </p:nvSpPr>
        <p:spPr>
          <a:xfrm>
            <a:off x="5314950" y="9432049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39</a:t>
            </a:fld>
            <a:endParaRPr dirty="0"/>
          </a:p>
        </p:txBody>
      </p:sp>
      <p:cxnSp>
        <p:nvCxnSpPr>
          <p:cNvPr id="1123" name="Google Shape;1123;p39"/>
          <p:cNvCxnSpPr/>
          <p:nvPr/>
        </p:nvCxnSpPr>
        <p:spPr>
          <a:xfrm>
            <a:off x="176298" y="1135998"/>
            <a:ext cx="6505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"/>
          <p:cNvSpPr/>
          <p:nvPr/>
        </p:nvSpPr>
        <p:spPr>
          <a:xfrm>
            <a:off x="205353" y="7319801"/>
            <a:ext cx="6534471" cy="251448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 txBox="1"/>
          <p:nvPr/>
        </p:nvSpPr>
        <p:spPr>
          <a:xfrm>
            <a:off x="248940" y="299905"/>
            <a:ext cx="644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たびの じゅんび</a:t>
            </a: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6" name="Google Shape;166;p4"/>
          <p:cNvCxnSpPr/>
          <p:nvPr/>
        </p:nvCxnSpPr>
        <p:spPr>
          <a:xfrm>
            <a:off x="205353" y="1047145"/>
            <a:ext cx="65054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7" name="Google Shape;167;p4"/>
          <p:cNvSpPr/>
          <p:nvPr/>
        </p:nvSpPr>
        <p:spPr>
          <a:xfrm>
            <a:off x="161775" y="1467300"/>
            <a:ext cx="6549000" cy="5676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□ きがえ</a:t>
            </a:r>
            <a:r>
              <a:rPr lang="ja-JP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（３にちぶん）　     </a:t>
            </a:r>
            <a:endParaRPr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□ ぼうし         </a:t>
            </a: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□ みずぎ      </a:t>
            </a: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□ せんがん</a:t>
            </a:r>
            <a:r>
              <a:rPr lang="en-US" altLang="ja-JP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どうぐ </a:t>
            </a:r>
            <a:endParaRPr sz="1100" dirty="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□ はんかち  </a:t>
            </a: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</a:t>
            </a:r>
            <a:endParaRPr sz="11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□ じょうびやく      　   </a:t>
            </a: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□ よいどめ</a:t>
            </a: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□ おやつ   </a:t>
            </a: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□ りゅっくさっく</a:t>
            </a:r>
            <a:endParaRPr lang="en-US" altLang="ja-JP"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□</a:t>
            </a:r>
            <a:r>
              <a:rPr lang="ja-JP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r>
              <a:rPr lang="ja-JP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　　　　    　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4"/>
          <p:cNvSpPr/>
          <p:nvPr/>
        </p:nvSpPr>
        <p:spPr>
          <a:xfrm>
            <a:off x="161775" y="1148075"/>
            <a:ext cx="3452100" cy="5274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もちもの りすと</a:t>
            </a:r>
            <a:endParaRPr sz="26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4"/>
          <p:cNvSpPr/>
          <p:nvPr/>
        </p:nvSpPr>
        <p:spPr>
          <a:xfrm>
            <a:off x="161775" y="7246725"/>
            <a:ext cx="2687400" cy="5274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保護者の方へ</a:t>
            </a:r>
            <a:endParaRPr sz="26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4"/>
          <p:cNvSpPr txBox="1">
            <a:spLocks noGrp="1"/>
          </p:cNvSpPr>
          <p:nvPr>
            <p:ph type="sldNum" idx="12"/>
          </p:nvPr>
        </p:nvSpPr>
        <p:spPr>
          <a:xfrm>
            <a:off x="5314950" y="9482483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4</a:t>
            </a:fld>
            <a:endParaRPr dirty="0"/>
          </a:p>
        </p:txBody>
      </p:sp>
      <p:sp>
        <p:nvSpPr>
          <p:cNvPr id="171" name="Google Shape;171;p4"/>
          <p:cNvSpPr txBox="1"/>
          <p:nvPr/>
        </p:nvSpPr>
        <p:spPr>
          <a:xfrm>
            <a:off x="3613875" y="1553763"/>
            <a:ext cx="2786925" cy="54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□したぎ</a:t>
            </a:r>
            <a:r>
              <a:rPr lang="ja-JP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（３にちぶん） </a:t>
            </a:r>
            <a:endParaRPr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 たおる　</a:t>
            </a: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 はみがき</a:t>
            </a:r>
            <a:r>
              <a:rPr lang="en-US" altLang="ja-JP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せっと </a:t>
            </a: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 てぃっしゅ </a:t>
            </a: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 ひやけどめ　　</a:t>
            </a: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 おこずかい </a:t>
            </a: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</a:t>
            </a:r>
            <a:r>
              <a:rPr lang="en-US" altLang="ja-JP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たびのしおり</a:t>
            </a: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□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2" name="Google Shape;172;p4"/>
          <p:cNvCxnSpPr/>
          <p:nvPr/>
        </p:nvCxnSpPr>
        <p:spPr>
          <a:xfrm>
            <a:off x="205353" y="1047145"/>
            <a:ext cx="6505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Google Shape;1129;p40"/>
          <p:cNvSpPr txBox="1"/>
          <p:nvPr/>
        </p:nvSpPr>
        <p:spPr>
          <a:xfrm>
            <a:off x="205353" y="134807"/>
            <a:ext cx="644729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0" name="Google Shape;1130;p40"/>
          <p:cNvSpPr/>
          <p:nvPr/>
        </p:nvSpPr>
        <p:spPr>
          <a:xfrm>
            <a:off x="1930400" y="6763657"/>
            <a:ext cx="3120571" cy="609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1" name="Google Shape;1131;p40"/>
          <p:cNvSpPr/>
          <p:nvPr/>
        </p:nvSpPr>
        <p:spPr>
          <a:xfrm>
            <a:off x="176300" y="284200"/>
            <a:ext cx="6505500" cy="7934700"/>
          </a:xfrm>
          <a:prstGeom prst="rect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2" name="Google Shape;1132;p40"/>
          <p:cNvSpPr txBox="1">
            <a:spLocks noGrp="1"/>
          </p:cNvSpPr>
          <p:nvPr>
            <p:ph type="sldNum" idx="12"/>
          </p:nvPr>
        </p:nvSpPr>
        <p:spPr>
          <a:xfrm>
            <a:off x="5314950" y="9398723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40</a:t>
            </a:fld>
            <a:endParaRPr/>
          </a:p>
        </p:txBody>
      </p:sp>
      <p:sp>
        <p:nvSpPr>
          <p:cNvPr id="1137" name="Google Shape;1137;p40"/>
          <p:cNvSpPr txBox="1"/>
          <p:nvPr/>
        </p:nvSpPr>
        <p:spPr>
          <a:xfrm>
            <a:off x="246785" y="4046322"/>
            <a:ext cx="64878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32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タイトル</a:t>
            </a:r>
            <a:endParaRPr sz="32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〜</a:t>
            </a:r>
            <a:r>
              <a:rPr lang="ja-JP" altLang="en-US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サブタイトル</a:t>
            </a:r>
            <a:r>
              <a:rPr lang="ja-JP"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〜</a:t>
            </a:r>
            <a:endParaRPr sz="20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38" name="Google Shape;1138;p40"/>
          <p:cNvCxnSpPr/>
          <p:nvPr/>
        </p:nvCxnSpPr>
        <p:spPr>
          <a:xfrm>
            <a:off x="2458775" y="9185425"/>
            <a:ext cx="41019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39" name="Google Shape;1139;p40"/>
          <p:cNvSpPr txBox="1"/>
          <p:nvPr/>
        </p:nvSpPr>
        <p:spPr>
          <a:xfrm>
            <a:off x="2364200" y="8708425"/>
            <a:ext cx="55038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900" b="1">
                <a:latin typeface="Calibri"/>
                <a:ea typeface="Calibri"/>
                <a:cs typeface="Calibri"/>
                <a:sym typeface="Calibri"/>
              </a:rPr>
              <a:t>なまえ ：</a:t>
            </a:r>
            <a:r>
              <a:rPr lang="ja-JP">
                <a:latin typeface="Calibri"/>
                <a:ea typeface="Calibri"/>
                <a:cs typeface="Calibri"/>
                <a:sym typeface="Calibri"/>
              </a:rPr>
              <a:t>　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"/>
          <p:cNvSpPr txBox="1"/>
          <p:nvPr/>
        </p:nvSpPr>
        <p:spPr>
          <a:xfrm>
            <a:off x="321028" y="278873"/>
            <a:ext cx="64473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『</a:t>
            </a:r>
            <a:r>
              <a:rPr lang="ja-JP" altLang="en-US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対象の地域</a:t>
            </a:r>
            <a:r>
              <a:rPr lang="en-US" altLang="ja-JP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』</a:t>
            </a:r>
            <a:r>
              <a:rPr lang="ja-JP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に ついて</a:t>
            </a:r>
            <a:endParaRPr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0" name="Google Shape;180;p5"/>
          <p:cNvCxnSpPr/>
          <p:nvPr/>
        </p:nvCxnSpPr>
        <p:spPr>
          <a:xfrm>
            <a:off x="205353" y="1047145"/>
            <a:ext cx="65054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7" name="Google Shape;187;p5"/>
          <p:cNvSpPr txBox="1">
            <a:spLocks noGrp="1"/>
          </p:cNvSpPr>
          <p:nvPr>
            <p:ph type="sldNum" idx="12"/>
          </p:nvPr>
        </p:nvSpPr>
        <p:spPr>
          <a:xfrm>
            <a:off x="5280897" y="9363427"/>
            <a:ext cx="1543200" cy="5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5</a:t>
            </a:fld>
            <a:endParaRPr/>
          </a:p>
        </p:txBody>
      </p:sp>
      <p:cxnSp>
        <p:nvCxnSpPr>
          <p:cNvPr id="191" name="Google Shape;191;p5"/>
          <p:cNvCxnSpPr/>
          <p:nvPr/>
        </p:nvCxnSpPr>
        <p:spPr>
          <a:xfrm>
            <a:off x="205353" y="1047145"/>
            <a:ext cx="6505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6"/>
          <p:cNvSpPr txBox="1"/>
          <p:nvPr/>
        </p:nvSpPr>
        <p:spPr>
          <a:xfrm>
            <a:off x="299703" y="335673"/>
            <a:ext cx="644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『</a:t>
            </a:r>
            <a:r>
              <a:rPr lang="ja-JP" altLang="en-US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乗る船</a:t>
            </a:r>
            <a:r>
              <a:rPr lang="en-US" altLang="ja-JP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』</a:t>
            </a:r>
            <a:r>
              <a:rPr lang="ja-JP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に ついて</a:t>
            </a:r>
            <a:endParaRPr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9" name="Google Shape;199;p6"/>
          <p:cNvCxnSpPr/>
          <p:nvPr/>
        </p:nvCxnSpPr>
        <p:spPr>
          <a:xfrm>
            <a:off x="205353" y="1047145"/>
            <a:ext cx="65054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1" name="Google Shape;201;p6"/>
          <p:cNvSpPr/>
          <p:nvPr/>
        </p:nvSpPr>
        <p:spPr>
          <a:xfrm>
            <a:off x="234411" y="5298142"/>
            <a:ext cx="6447295" cy="445723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① おおきさ</a:t>
            </a:r>
            <a:r>
              <a:rPr lang="ja-JP" sz="2000" b="1" u="sng">
                <a:latin typeface="Calibri"/>
                <a:ea typeface="Calibri"/>
                <a:cs typeface="Calibri"/>
                <a:sym typeface="Calibri"/>
              </a:rPr>
              <a:t>や おもさ</a:t>
            </a:r>
            <a:r>
              <a:rPr lang="ja-JP" altLang="en-US" sz="2000" b="1" u="sng">
                <a:latin typeface="Calibri"/>
                <a:ea typeface="Calibri"/>
                <a:cs typeface="Calibri"/>
                <a:sym typeface="Calibri"/>
              </a:rPr>
              <a:t>に</a:t>
            </a:r>
            <a:r>
              <a:rPr lang="en-US" altLang="ja-JP" sz="2000" b="1" u="sng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000" b="1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ついて</a:t>
            </a:r>
            <a:endParaRPr sz="2000" b="1" u="sng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② はやさに ついて</a:t>
            </a:r>
            <a:endParaRPr sz="2000" b="1" u="sng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③ のれる にんずうに</a:t>
            </a:r>
            <a:r>
              <a:rPr lang="en-US" altLang="ja-JP" sz="2000" b="1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000" b="1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ついて</a:t>
            </a:r>
            <a:endParaRPr sz="2000" b="1" u="sng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 b="1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④ ”さるびあ”って どういう いみ？</a:t>
            </a:r>
            <a:endParaRPr sz="2000" b="1" u="sng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6"/>
          <p:cNvSpPr txBox="1">
            <a:spLocks noGrp="1"/>
          </p:cNvSpPr>
          <p:nvPr>
            <p:ph type="sldNum" idx="12"/>
          </p:nvPr>
        </p:nvSpPr>
        <p:spPr>
          <a:xfrm>
            <a:off x="5292522" y="93699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6</a:t>
            </a:fld>
            <a:endParaRPr dirty="0"/>
          </a:p>
        </p:txBody>
      </p:sp>
      <p:cxnSp>
        <p:nvCxnSpPr>
          <p:cNvPr id="205" name="Google Shape;205;p6"/>
          <p:cNvCxnSpPr/>
          <p:nvPr/>
        </p:nvCxnSpPr>
        <p:spPr>
          <a:xfrm>
            <a:off x="205353" y="1047145"/>
            <a:ext cx="6505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39EA6B1C-69C4-7483-772A-2BB0FF420870}"/>
              </a:ext>
            </a:extLst>
          </p:cNvPr>
          <p:cNvSpPr/>
          <p:nvPr/>
        </p:nvSpPr>
        <p:spPr>
          <a:xfrm>
            <a:off x="1021976" y="2366682"/>
            <a:ext cx="4643718" cy="224117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/>
              <a:t>船の写真など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"/>
          <p:cNvSpPr txBox="1"/>
          <p:nvPr/>
        </p:nvSpPr>
        <p:spPr>
          <a:xfrm>
            <a:off x="234403" y="264698"/>
            <a:ext cx="644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『</a:t>
            </a:r>
            <a:r>
              <a:rPr lang="ja-JP" altLang="en-US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乗る船</a:t>
            </a:r>
            <a:r>
              <a:rPr lang="en-US" altLang="ja-JP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』</a:t>
            </a:r>
            <a:r>
              <a:rPr lang="ja-JP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の せつび </a:t>
            </a:r>
            <a:endParaRPr dirty="0"/>
          </a:p>
        </p:txBody>
      </p:sp>
      <p:cxnSp>
        <p:nvCxnSpPr>
          <p:cNvPr id="212" name="Google Shape;212;p7"/>
          <p:cNvCxnSpPr/>
          <p:nvPr/>
        </p:nvCxnSpPr>
        <p:spPr>
          <a:xfrm>
            <a:off x="205353" y="1047145"/>
            <a:ext cx="65054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7"/>
          <p:cNvSpPr txBox="1">
            <a:spLocks noGrp="1"/>
          </p:cNvSpPr>
          <p:nvPr>
            <p:ph type="sldNum" idx="12"/>
          </p:nvPr>
        </p:nvSpPr>
        <p:spPr>
          <a:xfrm>
            <a:off x="5327375" y="9497775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7</a:t>
            </a:fld>
            <a:endParaRPr/>
          </a:p>
        </p:txBody>
      </p:sp>
      <p:sp>
        <p:nvSpPr>
          <p:cNvPr id="223" name="Google Shape;223;p7"/>
          <p:cNvSpPr/>
          <p:nvPr/>
        </p:nvSpPr>
        <p:spPr>
          <a:xfrm>
            <a:off x="598761" y="3275111"/>
            <a:ext cx="1326000" cy="394500"/>
          </a:xfrm>
          <a:prstGeom prst="roundRect">
            <a:avLst>
              <a:gd name="adj" fmla="val 16667"/>
            </a:avLst>
          </a:prstGeom>
          <a:solidFill>
            <a:srgbClr val="F6EAEA">
              <a:alpha val="72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ja-JP" altLang="en-US" b="1"/>
              <a:t>〇〇〇〇</a:t>
            </a:r>
          </a:p>
        </p:txBody>
      </p:sp>
      <p:cxnSp>
        <p:nvCxnSpPr>
          <p:cNvPr id="239" name="Google Shape;239;p7"/>
          <p:cNvCxnSpPr/>
          <p:nvPr/>
        </p:nvCxnSpPr>
        <p:spPr>
          <a:xfrm>
            <a:off x="205353" y="1047145"/>
            <a:ext cx="6505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フレーム 1">
            <a:extLst>
              <a:ext uri="{FF2B5EF4-FFF2-40B4-BE49-F238E27FC236}">
                <a16:creationId xmlns:a16="http://schemas.microsoft.com/office/drawing/2014/main" id="{77F081FD-66EC-7DA1-D48B-ECDEDD3CC7C2}"/>
              </a:ext>
            </a:extLst>
          </p:cNvPr>
          <p:cNvSpPr/>
          <p:nvPr/>
        </p:nvSpPr>
        <p:spPr>
          <a:xfrm>
            <a:off x="199411" y="1851032"/>
            <a:ext cx="2100874" cy="1923951"/>
          </a:xfrm>
          <a:prstGeom prst="frame">
            <a:avLst>
              <a:gd name="adj1" fmla="val 668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3AFF3C2-93C6-9008-CB8B-4AA98C2B21D1}"/>
              </a:ext>
            </a:extLst>
          </p:cNvPr>
          <p:cNvGrpSpPr/>
          <p:nvPr/>
        </p:nvGrpSpPr>
        <p:grpSpPr>
          <a:xfrm>
            <a:off x="2472819" y="1834151"/>
            <a:ext cx="2006618" cy="1923951"/>
            <a:chOff x="2454744" y="2025974"/>
            <a:chExt cx="2006618" cy="1923951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43D34D7C-7075-F697-511D-1AC0B5BE1C02}"/>
                </a:ext>
              </a:extLst>
            </p:cNvPr>
            <p:cNvSpPr/>
            <p:nvPr/>
          </p:nvSpPr>
          <p:spPr>
            <a:xfrm>
              <a:off x="2454744" y="2025974"/>
              <a:ext cx="2006618" cy="192395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Google Shape;223;p7">
              <a:extLst>
                <a:ext uri="{FF2B5EF4-FFF2-40B4-BE49-F238E27FC236}">
                  <a16:creationId xmlns:a16="http://schemas.microsoft.com/office/drawing/2014/main" id="{6D2396C5-E272-61CC-F4A7-F10EFF75EF46}"/>
                </a:ext>
              </a:extLst>
            </p:cNvPr>
            <p:cNvSpPr/>
            <p:nvPr/>
          </p:nvSpPr>
          <p:spPr>
            <a:xfrm>
              <a:off x="2873082" y="3450054"/>
              <a:ext cx="1326000" cy="3945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b="1"/>
                <a:t>〇〇〇〇</a:t>
              </a: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249F6F6-E141-ABA8-1A5D-CD145F43E87D}"/>
              </a:ext>
            </a:extLst>
          </p:cNvPr>
          <p:cNvGrpSpPr/>
          <p:nvPr/>
        </p:nvGrpSpPr>
        <p:grpSpPr>
          <a:xfrm>
            <a:off x="4651971" y="1834150"/>
            <a:ext cx="2006618" cy="1923951"/>
            <a:chOff x="2454744" y="2025974"/>
            <a:chExt cx="2006618" cy="1923951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3F6AED7-CD43-690D-23A6-B9A29B91D098}"/>
                </a:ext>
              </a:extLst>
            </p:cNvPr>
            <p:cNvSpPr/>
            <p:nvPr/>
          </p:nvSpPr>
          <p:spPr>
            <a:xfrm>
              <a:off x="2454744" y="2025974"/>
              <a:ext cx="2006618" cy="192395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Google Shape;223;p7">
              <a:extLst>
                <a:ext uri="{FF2B5EF4-FFF2-40B4-BE49-F238E27FC236}">
                  <a16:creationId xmlns:a16="http://schemas.microsoft.com/office/drawing/2014/main" id="{A03D5412-B95F-4068-4634-145515E9FA61}"/>
                </a:ext>
              </a:extLst>
            </p:cNvPr>
            <p:cNvSpPr/>
            <p:nvPr/>
          </p:nvSpPr>
          <p:spPr>
            <a:xfrm>
              <a:off x="2873082" y="3450054"/>
              <a:ext cx="1326000" cy="3945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b="1"/>
                <a:t>〇〇〇〇</a:t>
              </a: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FA8F6D0E-783B-BDD9-BB34-D4D48BCD5ACE}"/>
              </a:ext>
            </a:extLst>
          </p:cNvPr>
          <p:cNvGrpSpPr/>
          <p:nvPr/>
        </p:nvGrpSpPr>
        <p:grpSpPr>
          <a:xfrm>
            <a:off x="248801" y="3863473"/>
            <a:ext cx="2006618" cy="1923951"/>
            <a:chOff x="2454744" y="2025974"/>
            <a:chExt cx="2006618" cy="1923951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B9FC8E1E-8B1D-BD94-79A9-674128F86601}"/>
                </a:ext>
              </a:extLst>
            </p:cNvPr>
            <p:cNvSpPr/>
            <p:nvPr/>
          </p:nvSpPr>
          <p:spPr>
            <a:xfrm>
              <a:off x="2454744" y="2025974"/>
              <a:ext cx="2006618" cy="192395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Google Shape;223;p7">
              <a:extLst>
                <a:ext uri="{FF2B5EF4-FFF2-40B4-BE49-F238E27FC236}">
                  <a16:creationId xmlns:a16="http://schemas.microsoft.com/office/drawing/2014/main" id="{4F7B8E32-E96A-901B-44B7-6D41862C1072}"/>
                </a:ext>
              </a:extLst>
            </p:cNvPr>
            <p:cNvSpPr/>
            <p:nvPr/>
          </p:nvSpPr>
          <p:spPr>
            <a:xfrm>
              <a:off x="2873082" y="3450054"/>
              <a:ext cx="1326000" cy="3945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b="1"/>
                <a:t>〇〇〇〇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BF016645-E801-41E2-2B44-1DE8D3EF9838}"/>
              </a:ext>
            </a:extLst>
          </p:cNvPr>
          <p:cNvGrpSpPr/>
          <p:nvPr/>
        </p:nvGrpSpPr>
        <p:grpSpPr>
          <a:xfrm>
            <a:off x="2497425" y="3863473"/>
            <a:ext cx="2006618" cy="1923951"/>
            <a:chOff x="2454744" y="2025974"/>
            <a:chExt cx="2006618" cy="1923951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AD34B870-1D9C-336F-3C82-39E5004440D2}"/>
                </a:ext>
              </a:extLst>
            </p:cNvPr>
            <p:cNvSpPr/>
            <p:nvPr/>
          </p:nvSpPr>
          <p:spPr>
            <a:xfrm>
              <a:off x="2454744" y="2025974"/>
              <a:ext cx="2006618" cy="192395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Google Shape;223;p7">
              <a:extLst>
                <a:ext uri="{FF2B5EF4-FFF2-40B4-BE49-F238E27FC236}">
                  <a16:creationId xmlns:a16="http://schemas.microsoft.com/office/drawing/2014/main" id="{5BE257DD-3C86-F7F7-67DB-563D5456CA18}"/>
                </a:ext>
              </a:extLst>
            </p:cNvPr>
            <p:cNvSpPr/>
            <p:nvPr/>
          </p:nvSpPr>
          <p:spPr>
            <a:xfrm>
              <a:off x="2873082" y="3450054"/>
              <a:ext cx="1326000" cy="3945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b="1"/>
                <a:t>〇〇〇〇</a:t>
              </a: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265C7FBE-A1EB-5053-7D17-F5F44C2D6EEC}"/>
              </a:ext>
            </a:extLst>
          </p:cNvPr>
          <p:cNvGrpSpPr/>
          <p:nvPr/>
        </p:nvGrpSpPr>
        <p:grpSpPr>
          <a:xfrm>
            <a:off x="4654130" y="3863472"/>
            <a:ext cx="2006618" cy="1923951"/>
            <a:chOff x="2454744" y="2025974"/>
            <a:chExt cx="2006618" cy="1923951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B4D4760C-5845-9AC1-94BD-8AAA4B92D427}"/>
                </a:ext>
              </a:extLst>
            </p:cNvPr>
            <p:cNvSpPr/>
            <p:nvPr/>
          </p:nvSpPr>
          <p:spPr>
            <a:xfrm>
              <a:off x="2454744" y="2025974"/>
              <a:ext cx="2006618" cy="192395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Google Shape;223;p7">
              <a:extLst>
                <a:ext uri="{FF2B5EF4-FFF2-40B4-BE49-F238E27FC236}">
                  <a16:creationId xmlns:a16="http://schemas.microsoft.com/office/drawing/2014/main" id="{2B387D66-E365-92C6-2E94-C26BFA8EFEFA}"/>
                </a:ext>
              </a:extLst>
            </p:cNvPr>
            <p:cNvSpPr/>
            <p:nvPr/>
          </p:nvSpPr>
          <p:spPr>
            <a:xfrm>
              <a:off x="2873082" y="3450054"/>
              <a:ext cx="1326000" cy="3945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b="1"/>
                <a:t>〇〇〇〇</a:t>
              </a: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FCB45E2A-867C-52B1-4775-DD250C5D0262}"/>
              </a:ext>
            </a:extLst>
          </p:cNvPr>
          <p:cNvGrpSpPr/>
          <p:nvPr/>
        </p:nvGrpSpPr>
        <p:grpSpPr>
          <a:xfrm>
            <a:off x="248801" y="5875914"/>
            <a:ext cx="2006618" cy="1923951"/>
            <a:chOff x="2454744" y="2025974"/>
            <a:chExt cx="2006618" cy="1923951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39545001-EB02-86AC-B85A-CB84FB3EEF39}"/>
                </a:ext>
              </a:extLst>
            </p:cNvPr>
            <p:cNvSpPr/>
            <p:nvPr/>
          </p:nvSpPr>
          <p:spPr>
            <a:xfrm>
              <a:off x="2454744" y="2025974"/>
              <a:ext cx="2006618" cy="192395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Google Shape;223;p7">
              <a:extLst>
                <a:ext uri="{FF2B5EF4-FFF2-40B4-BE49-F238E27FC236}">
                  <a16:creationId xmlns:a16="http://schemas.microsoft.com/office/drawing/2014/main" id="{72BD0AAA-C519-6C40-024A-536939395273}"/>
                </a:ext>
              </a:extLst>
            </p:cNvPr>
            <p:cNvSpPr/>
            <p:nvPr/>
          </p:nvSpPr>
          <p:spPr>
            <a:xfrm>
              <a:off x="2873082" y="3450054"/>
              <a:ext cx="1326000" cy="3945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b="1"/>
                <a:t>〇〇〇〇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A9350D73-5B92-53DE-C281-C63577FF9291}"/>
              </a:ext>
            </a:extLst>
          </p:cNvPr>
          <p:cNvGrpSpPr/>
          <p:nvPr/>
        </p:nvGrpSpPr>
        <p:grpSpPr>
          <a:xfrm>
            <a:off x="2480592" y="5875914"/>
            <a:ext cx="2006618" cy="1923951"/>
            <a:chOff x="2454744" y="2025974"/>
            <a:chExt cx="2006618" cy="1923951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849BBF76-40C9-EF28-6AF8-B6A9A35CF8B6}"/>
                </a:ext>
              </a:extLst>
            </p:cNvPr>
            <p:cNvSpPr/>
            <p:nvPr/>
          </p:nvSpPr>
          <p:spPr>
            <a:xfrm>
              <a:off x="2454744" y="2025974"/>
              <a:ext cx="2006618" cy="192395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Google Shape;223;p7">
              <a:extLst>
                <a:ext uri="{FF2B5EF4-FFF2-40B4-BE49-F238E27FC236}">
                  <a16:creationId xmlns:a16="http://schemas.microsoft.com/office/drawing/2014/main" id="{4FE825C8-0FEB-9ECD-685C-593AC9C9EE23}"/>
                </a:ext>
              </a:extLst>
            </p:cNvPr>
            <p:cNvSpPr/>
            <p:nvPr/>
          </p:nvSpPr>
          <p:spPr>
            <a:xfrm>
              <a:off x="2873082" y="3450054"/>
              <a:ext cx="1326000" cy="3945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b="1"/>
                <a:t>〇〇〇〇</a:t>
              </a: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099BE63-61A1-8561-E9B3-98E3C24DD448}"/>
              </a:ext>
            </a:extLst>
          </p:cNvPr>
          <p:cNvGrpSpPr/>
          <p:nvPr/>
        </p:nvGrpSpPr>
        <p:grpSpPr>
          <a:xfrm>
            <a:off x="4671709" y="5846919"/>
            <a:ext cx="2006618" cy="1923951"/>
            <a:chOff x="2454744" y="2025974"/>
            <a:chExt cx="2006618" cy="1923951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E91EC348-221D-E7C3-DD5B-11F95E59E3AB}"/>
                </a:ext>
              </a:extLst>
            </p:cNvPr>
            <p:cNvSpPr/>
            <p:nvPr/>
          </p:nvSpPr>
          <p:spPr>
            <a:xfrm>
              <a:off x="2454744" y="2025974"/>
              <a:ext cx="2006618" cy="192395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Google Shape;223;p7">
              <a:extLst>
                <a:ext uri="{FF2B5EF4-FFF2-40B4-BE49-F238E27FC236}">
                  <a16:creationId xmlns:a16="http://schemas.microsoft.com/office/drawing/2014/main" id="{1E643B14-D909-DDB7-9074-061A8410D67A}"/>
                </a:ext>
              </a:extLst>
            </p:cNvPr>
            <p:cNvSpPr/>
            <p:nvPr/>
          </p:nvSpPr>
          <p:spPr>
            <a:xfrm>
              <a:off x="2873082" y="3450054"/>
              <a:ext cx="1326000" cy="3945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b="1"/>
                <a:t>〇〇〇〇</a:t>
              </a: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7288CE1F-3075-E679-58BD-72D9E673A3C8}"/>
              </a:ext>
            </a:extLst>
          </p:cNvPr>
          <p:cNvGrpSpPr/>
          <p:nvPr/>
        </p:nvGrpSpPr>
        <p:grpSpPr>
          <a:xfrm>
            <a:off x="248801" y="7868057"/>
            <a:ext cx="2006618" cy="1923951"/>
            <a:chOff x="2454744" y="2025974"/>
            <a:chExt cx="2006618" cy="1923951"/>
          </a:xfrm>
        </p:grpSpPr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BC5502A5-4AB2-FE02-F5C3-3D4B1209402D}"/>
                </a:ext>
              </a:extLst>
            </p:cNvPr>
            <p:cNvSpPr/>
            <p:nvPr/>
          </p:nvSpPr>
          <p:spPr>
            <a:xfrm>
              <a:off x="2454744" y="2025974"/>
              <a:ext cx="2006618" cy="192395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Google Shape;223;p7">
              <a:extLst>
                <a:ext uri="{FF2B5EF4-FFF2-40B4-BE49-F238E27FC236}">
                  <a16:creationId xmlns:a16="http://schemas.microsoft.com/office/drawing/2014/main" id="{6287291C-3C48-F1FA-AC26-130B8E193AF9}"/>
                </a:ext>
              </a:extLst>
            </p:cNvPr>
            <p:cNvSpPr/>
            <p:nvPr/>
          </p:nvSpPr>
          <p:spPr>
            <a:xfrm>
              <a:off x="2873082" y="3450054"/>
              <a:ext cx="1326000" cy="3945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b="1"/>
                <a:t>〇〇〇〇</a:t>
              </a: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CA936E0D-80B7-FE8F-B178-61C415C722F5}"/>
              </a:ext>
            </a:extLst>
          </p:cNvPr>
          <p:cNvGrpSpPr/>
          <p:nvPr/>
        </p:nvGrpSpPr>
        <p:grpSpPr>
          <a:xfrm>
            <a:off x="2497425" y="7868057"/>
            <a:ext cx="2006618" cy="1923951"/>
            <a:chOff x="2454744" y="2025974"/>
            <a:chExt cx="2006618" cy="1923951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EB463709-E844-DDDB-5252-0CA88F43C29A}"/>
                </a:ext>
              </a:extLst>
            </p:cNvPr>
            <p:cNvSpPr/>
            <p:nvPr/>
          </p:nvSpPr>
          <p:spPr>
            <a:xfrm>
              <a:off x="2454744" y="2025974"/>
              <a:ext cx="2006618" cy="192395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Google Shape;223;p7">
              <a:extLst>
                <a:ext uri="{FF2B5EF4-FFF2-40B4-BE49-F238E27FC236}">
                  <a16:creationId xmlns:a16="http://schemas.microsoft.com/office/drawing/2014/main" id="{785AB3CB-49DF-2AF1-B304-C282D1F49B1E}"/>
                </a:ext>
              </a:extLst>
            </p:cNvPr>
            <p:cNvSpPr/>
            <p:nvPr/>
          </p:nvSpPr>
          <p:spPr>
            <a:xfrm>
              <a:off x="2873082" y="3450054"/>
              <a:ext cx="1326000" cy="3945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b="1"/>
                <a:t>〇〇〇〇</a:t>
              </a: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D518D9B4-DB35-D7F4-DDFF-2768A40BDB57}"/>
              </a:ext>
            </a:extLst>
          </p:cNvPr>
          <p:cNvGrpSpPr/>
          <p:nvPr/>
        </p:nvGrpSpPr>
        <p:grpSpPr>
          <a:xfrm>
            <a:off x="4674716" y="7869399"/>
            <a:ext cx="2006618" cy="1923951"/>
            <a:chOff x="2454744" y="2025974"/>
            <a:chExt cx="2006618" cy="1923951"/>
          </a:xfrm>
        </p:grpSpPr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C79EFF03-9D61-D737-B5AB-640766B9B3ED}"/>
                </a:ext>
              </a:extLst>
            </p:cNvPr>
            <p:cNvSpPr/>
            <p:nvPr/>
          </p:nvSpPr>
          <p:spPr>
            <a:xfrm>
              <a:off x="2454744" y="2025974"/>
              <a:ext cx="2006618" cy="192395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Google Shape;223;p7">
              <a:extLst>
                <a:ext uri="{FF2B5EF4-FFF2-40B4-BE49-F238E27FC236}">
                  <a16:creationId xmlns:a16="http://schemas.microsoft.com/office/drawing/2014/main" id="{F6C48012-19D1-4130-8308-10D6EA3DD3D7}"/>
                </a:ext>
              </a:extLst>
            </p:cNvPr>
            <p:cNvSpPr/>
            <p:nvPr/>
          </p:nvSpPr>
          <p:spPr>
            <a:xfrm>
              <a:off x="2873082" y="3450054"/>
              <a:ext cx="1326000" cy="394500"/>
            </a:xfrm>
            <a:prstGeom prst="roundRect">
              <a:avLst>
                <a:gd name="adj" fmla="val 16667"/>
              </a:avLst>
            </a:prstGeom>
            <a:solidFill>
              <a:srgbClr val="F6EAEA">
                <a:alpha val="72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ja-JP" altLang="en-US" b="1"/>
                <a:t>〇〇〇〇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8;p8">
            <a:extLst>
              <a:ext uri="{FF2B5EF4-FFF2-40B4-BE49-F238E27FC236}">
                <a16:creationId xmlns:a16="http://schemas.microsoft.com/office/drawing/2014/main" id="{3FBB6018-092F-0CBE-CE69-58D44215311A}"/>
              </a:ext>
            </a:extLst>
          </p:cNvPr>
          <p:cNvSpPr/>
          <p:nvPr/>
        </p:nvSpPr>
        <p:spPr>
          <a:xfrm>
            <a:off x="3677864" y="7435267"/>
            <a:ext cx="2766300" cy="17538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ごご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〇〇ぷ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ん</a:t>
            </a: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48;p8">
            <a:extLst>
              <a:ext uri="{FF2B5EF4-FFF2-40B4-BE49-F238E27FC236}">
                <a16:creationId xmlns:a16="http://schemas.microsoft.com/office/drawing/2014/main" id="{F2268DC3-437D-2581-044B-84CE4C93B329}"/>
              </a:ext>
            </a:extLst>
          </p:cNvPr>
          <p:cNvSpPr/>
          <p:nvPr/>
        </p:nvSpPr>
        <p:spPr>
          <a:xfrm>
            <a:off x="205353" y="6562555"/>
            <a:ext cx="2766300" cy="17538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ごご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〇〇ぷ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ん</a:t>
            </a: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248;p8">
            <a:extLst>
              <a:ext uri="{FF2B5EF4-FFF2-40B4-BE49-F238E27FC236}">
                <a16:creationId xmlns:a16="http://schemas.microsoft.com/office/drawing/2014/main" id="{75292D17-443D-823B-3288-0248B8E6F513}"/>
              </a:ext>
            </a:extLst>
          </p:cNvPr>
          <p:cNvSpPr/>
          <p:nvPr/>
        </p:nvSpPr>
        <p:spPr>
          <a:xfrm>
            <a:off x="3563677" y="4855349"/>
            <a:ext cx="2766300" cy="17538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ごご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〇〇ぷ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ん</a:t>
            </a: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248;p8">
            <a:extLst>
              <a:ext uri="{FF2B5EF4-FFF2-40B4-BE49-F238E27FC236}">
                <a16:creationId xmlns:a16="http://schemas.microsoft.com/office/drawing/2014/main" id="{16DEEB4E-6CFD-7610-3CF4-B3B7C0CA25CA}"/>
              </a:ext>
            </a:extLst>
          </p:cNvPr>
          <p:cNvSpPr/>
          <p:nvPr/>
        </p:nvSpPr>
        <p:spPr>
          <a:xfrm>
            <a:off x="193425" y="3978449"/>
            <a:ext cx="2766300" cy="17538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ごご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〇〇ぷ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ん</a:t>
            </a: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8"/>
          <p:cNvSpPr txBox="1"/>
          <p:nvPr/>
        </p:nvSpPr>
        <p:spPr>
          <a:xfrm>
            <a:off x="205353" y="299905"/>
            <a:ext cx="6447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よてい（１にちめ）</a:t>
            </a:r>
            <a:endParaRPr sz="3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7" name="Google Shape;247;p8"/>
          <p:cNvCxnSpPr/>
          <p:nvPr/>
        </p:nvCxnSpPr>
        <p:spPr>
          <a:xfrm>
            <a:off x="205353" y="1047145"/>
            <a:ext cx="65054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48" name="Google Shape;248;p8"/>
          <p:cNvSpPr/>
          <p:nvPr/>
        </p:nvSpPr>
        <p:spPr>
          <a:xfrm>
            <a:off x="181514" y="1421244"/>
            <a:ext cx="2766300" cy="17538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ごご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〇〇ぷ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ん</a:t>
            </a: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8"/>
          <p:cNvSpPr/>
          <p:nvPr/>
        </p:nvSpPr>
        <p:spPr>
          <a:xfrm>
            <a:off x="3701700" y="2486600"/>
            <a:ext cx="2766300" cy="14979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ごご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〇〇ぷ</a:t>
            </a:r>
            <a:r>
              <a:rPr lang="ja-JP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ん</a:t>
            </a: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3" name="Google Shape;253;p8"/>
          <p:cNvCxnSpPr>
            <a:endCxn id="249" idx="0"/>
          </p:cNvCxnSpPr>
          <p:nvPr/>
        </p:nvCxnSpPr>
        <p:spPr>
          <a:xfrm>
            <a:off x="2971650" y="1888400"/>
            <a:ext cx="2113200" cy="598200"/>
          </a:xfrm>
          <a:prstGeom prst="curvedConnector2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57" name="Google Shape;257;p8"/>
          <p:cNvCxnSpPr>
            <a:cxnSpLocks/>
          </p:cNvCxnSpPr>
          <p:nvPr/>
        </p:nvCxnSpPr>
        <p:spPr>
          <a:xfrm flipH="1">
            <a:off x="1639450" y="5968756"/>
            <a:ext cx="1946700" cy="625800"/>
          </a:xfrm>
          <a:prstGeom prst="curvedConnector2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63" name="Google Shape;263;p8"/>
          <p:cNvSpPr/>
          <p:nvPr/>
        </p:nvSpPr>
        <p:spPr>
          <a:xfrm>
            <a:off x="59100" y="1109284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１</a:t>
            </a:r>
            <a:endParaRPr dirty="0"/>
          </a:p>
        </p:txBody>
      </p:sp>
      <p:sp>
        <p:nvSpPr>
          <p:cNvPr id="264" name="Google Shape;264;p8"/>
          <p:cNvSpPr/>
          <p:nvPr/>
        </p:nvSpPr>
        <p:spPr>
          <a:xfrm>
            <a:off x="5919425" y="2030271"/>
            <a:ext cx="609600" cy="595049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２</a:t>
            </a:r>
            <a:endParaRPr/>
          </a:p>
        </p:txBody>
      </p:sp>
      <p:sp>
        <p:nvSpPr>
          <p:cNvPr id="265" name="Google Shape;265;p8"/>
          <p:cNvSpPr/>
          <p:nvPr/>
        </p:nvSpPr>
        <p:spPr>
          <a:xfrm>
            <a:off x="5929849" y="4513168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４</a:t>
            </a:r>
            <a:endParaRPr dirty="0"/>
          </a:p>
        </p:txBody>
      </p:sp>
      <p:sp>
        <p:nvSpPr>
          <p:cNvPr id="266" name="Google Shape;266;p8"/>
          <p:cNvSpPr/>
          <p:nvPr/>
        </p:nvSpPr>
        <p:spPr>
          <a:xfrm>
            <a:off x="181514" y="6108323"/>
            <a:ext cx="609600" cy="595049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５</a:t>
            </a:r>
            <a:endParaRPr/>
          </a:p>
        </p:txBody>
      </p:sp>
      <p:sp>
        <p:nvSpPr>
          <p:cNvPr id="267" name="Google Shape;267;p8"/>
          <p:cNvSpPr txBox="1">
            <a:spLocks noGrp="1"/>
          </p:cNvSpPr>
          <p:nvPr>
            <p:ph type="sldNum" idx="12"/>
          </p:nvPr>
        </p:nvSpPr>
        <p:spPr>
          <a:xfrm>
            <a:off x="5314800" y="9378600"/>
            <a:ext cx="1543200" cy="5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8</a:t>
            </a:fld>
            <a:endParaRPr dirty="0"/>
          </a:p>
        </p:txBody>
      </p:sp>
      <p:cxnSp>
        <p:nvCxnSpPr>
          <p:cNvPr id="268" name="Google Shape;268;p8"/>
          <p:cNvCxnSpPr/>
          <p:nvPr/>
        </p:nvCxnSpPr>
        <p:spPr>
          <a:xfrm>
            <a:off x="205353" y="1047145"/>
            <a:ext cx="6505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0" name="Google Shape;270;p8"/>
          <p:cNvSpPr/>
          <p:nvPr/>
        </p:nvSpPr>
        <p:spPr>
          <a:xfrm>
            <a:off x="193425" y="3547885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３</a:t>
            </a:r>
            <a:endParaRPr/>
          </a:p>
        </p:txBody>
      </p:sp>
      <p:cxnSp>
        <p:nvCxnSpPr>
          <p:cNvPr id="271" name="Google Shape;271;p8"/>
          <p:cNvCxnSpPr>
            <a:cxnSpLocks/>
          </p:cNvCxnSpPr>
          <p:nvPr/>
        </p:nvCxnSpPr>
        <p:spPr>
          <a:xfrm>
            <a:off x="2947814" y="7032905"/>
            <a:ext cx="2081320" cy="378900"/>
          </a:xfrm>
          <a:prstGeom prst="curvedConnector2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72" name="Google Shape;272;p8"/>
          <p:cNvSpPr/>
          <p:nvPr/>
        </p:nvSpPr>
        <p:spPr>
          <a:xfrm>
            <a:off x="6043047" y="7082404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６</a:t>
            </a:r>
            <a:endParaRPr/>
          </a:p>
        </p:txBody>
      </p:sp>
      <p:cxnSp>
        <p:nvCxnSpPr>
          <p:cNvPr id="6" name="Google Shape;257;p8">
            <a:extLst>
              <a:ext uri="{FF2B5EF4-FFF2-40B4-BE49-F238E27FC236}">
                <a16:creationId xmlns:a16="http://schemas.microsoft.com/office/drawing/2014/main" id="{FB2F57B3-DB6C-9F92-FA84-949B07E4F34E}"/>
              </a:ext>
            </a:extLst>
          </p:cNvPr>
          <p:cNvCxnSpPr>
            <a:cxnSpLocks/>
          </p:cNvCxnSpPr>
          <p:nvPr/>
        </p:nvCxnSpPr>
        <p:spPr>
          <a:xfrm flipH="1">
            <a:off x="1755000" y="3323858"/>
            <a:ext cx="1946700" cy="625800"/>
          </a:xfrm>
          <a:prstGeom prst="curvedConnector2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7" name="Google Shape;271;p8">
            <a:extLst>
              <a:ext uri="{FF2B5EF4-FFF2-40B4-BE49-F238E27FC236}">
                <a16:creationId xmlns:a16="http://schemas.microsoft.com/office/drawing/2014/main" id="{CDC9EE22-7055-4C55-9904-E829DEFC7522}"/>
              </a:ext>
            </a:extLst>
          </p:cNvPr>
          <p:cNvCxnSpPr>
            <a:cxnSpLocks/>
          </p:cNvCxnSpPr>
          <p:nvPr/>
        </p:nvCxnSpPr>
        <p:spPr>
          <a:xfrm>
            <a:off x="2947814" y="4442858"/>
            <a:ext cx="2081320" cy="378900"/>
          </a:xfrm>
          <a:prstGeom prst="curvedConnector2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9"/>
          <p:cNvSpPr txBox="1"/>
          <p:nvPr/>
        </p:nvSpPr>
        <p:spPr>
          <a:xfrm>
            <a:off x="205353" y="299905"/>
            <a:ext cx="6447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3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よてい（２にちめ）</a:t>
            </a:r>
            <a:endParaRPr sz="3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0" name="Google Shape;280;p9"/>
          <p:cNvCxnSpPr/>
          <p:nvPr/>
        </p:nvCxnSpPr>
        <p:spPr>
          <a:xfrm>
            <a:off x="205353" y="1047145"/>
            <a:ext cx="65054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1" name="Google Shape;281;p9"/>
          <p:cNvSpPr/>
          <p:nvPr/>
        </p:nvSpPr>
        <p:spPr>
          <a:xfrm>
            <a:off x="205350" y="1429450"/>
            <a:ext cx="2766300" cy="9348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ごぜん</a:t>
            </a:r>
            <a:r>
              <a:rPr lang="ja-JP" altLang="en-US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〇〇ふん</a:t>
            </a: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9"/>
          <p:cNvSpPr/>
          <p:nvPr/>
        </p:nvSpPr>
        <p:spPr>
          <a:xfrm>
            <a:off x="3929004" y="1876722"/>
            <a:ext cx="2766447" cy="781671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ごぜん</a:t>
            </a:r>
            <a:r>
              <a:rPr lang="ja-JP" altLang="en-US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〇〇ふん</a:t>
            </a: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9"/>
          <p:cNvSpPr/>
          <p:nvPr/>
        </p:nvSpPr>
        <p:spPr>
          <a:xfrm>
            <a:off x="230475" y="3096050"/>
            <a:ext cx="2902200" cy="10197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ごぜん</a:t>
            </a:r>
            <a:r>
              <a:rPr lang="ja-JP" altLang="en-US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〇〇ふん</a:t>
            </a: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9"/>
          <p:cNvSpPr/>
          <p:nvPr/>
        </p:nvSpPr>
        <p:spPr>
          <a:xfrm>
            <a:off x="3689850" y="3706601"/>
            <a:ext cx="2766300" cy="8568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ごぜん</a:t>
            </a:r>
            <a:r>
              <a:rPr lang="ja-JP" altLang="en-US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</a:t>
            </a:r>
            <a:r>
              <a:rPr lang="ja-JP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じ</a:t>
            </a:r>
            <a:r>
              <a:rPr lang="ja-JP" altLang="en-US" sz="16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〇〇ふん</a:t>
            </a: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9"/>
          <p:cNvSpPr/>
          <p:nvPr/>
        </p:nvSpPr>
        <p:spPr>
          <a:xfrm>
            <a:off x="298421" y="4970614"/>
            <a:ext cx="2766300" cy="10134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ごぜん〇〇じ〇〇ふん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6" name="Google Shape;286;p9"/>
          <p:cNvCxnSpPr/>
          <p:nvPr/>
        </p:nvCxnSpPr>
        <p:spPr>
          <a:xfrm>
            <a:off x="2971644" y="1551607"/>
            <a:ext cx="1691400" cy="326100"/>
          </a:xfrm>
          <a:prstGeom prst="curvedConnector3">
            <a:avLst>
              <a:gd name="adj1" fmla="val 93251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7" name="Google Shape;287;p9"/>
          <p:cNvCxnSpPr/>
          <p:nvPr/>
        </p:nvCxnSpPr>
        <p:spPr>
          <a:xfrm flipH="1">
            <a:off x="2237404" y="2575204"/>
            <a:ext cx="1648800" cy="485700"/>
          </a:xfrm>
          <a:prstGeom prst="curvedConnector3">
            <a:avLst>
              <a:gd name="adj1" fmla="val 98397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8" name="Google Shape;288;p9"/>
          <p:cNvCxnSpPr/>
          <p:nvPr/>
        </p:nvCxnSpPr>
        <p:spPr>
          <a:xfrm>
            <a:off x="3132669" y="3227949"/>
            <a:ext cx="2269500" cy="412800"/>
          </a:xfrm>
          <a:prstGeom prst="curvedConnector3">
            <a:avLst>
              <a:gd name="adj1" fmla="val 97913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89" name="Google Shape;289;p9"/>
          <p:cNvCxnSpPr>
            <a:stCxn id="284" idx="1"/>
          </p:cNvCxnSpPr>
          <p:nvPr/>
        </p:nvCxnSpPr>
        <p:spPr>
          <a:xfrm flipH="1">
            <a:off x="1773450" y="4135001"/>
            <a:ext cx="1916400" cy="760800"/>
          </a:xfrm>
          <a:prstGeom prst="curvedConnector3">
            <a:avLst>
              <a:gd name="adj1" fmla="val 50000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90" name="Google Shape;290;p9"/>
          <p:cNvSpPr/>
          <p:nvPr/>
        </p:nvSpPr>
        <p:spPr>
          <a:xfrm>
            <a:off x="0" y="1111667"/>
            <a:ext cx="609600" cy="595049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７</a:t>
            </a:r>
            <a:endParaRPr dirty="0"/>
          </a:p>
        </p:txBody>
      </p:sp>
      <p:sp>
        <p:nvSpPr>
          <p:cNvPr id="291" name="Google Shape;291;p9"/>
          <p:cNvSpPr/>
          <p:nvPr/>
        </p:nvSpPr>
        <p:spPr>
          <a:xfrm>
            <a:off x="6085858" y="1401478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８</a:t>
            </a:r>
            <a:endParaRPr/>
          </a:p>
        </p:txBody>
      </p:sp>
      <p:sp>
        <p:nvSpPr>
          <p:cNvPr id="292" name="Google Shape;292;p9"/>
          <p:cNvSpPr/>
          <p:nvPr/>
        </p:nvSpPr>
        <p:spPr>
          <a:xfrm>
            <a:off x="108747" y="2678838"/>
            <a:ext cx="609600" cy="595049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９</a:t>
            </a:r>
            <a:endParaRPr/>
          </a:p>
        </p:txBody>
      </p:sp>
      <p:sp>
        <p:nvSpPr>
          <p:cNvPr id="293" name="Google Shape;293;p9"/>
          <p:cNvSpPr/>
          <p:nvPr/>
        </p:nvSpPr>
        <p:spPr>
          <a:xfrm>
            <a:off x="5920134" y="3244011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95" name="Google Shape;295;p9"/>
          <p:cNvSpPr/>
          <p:nvPr/>
        </p:nvSpPr>
        <p:spPr>
          <a:xfrm>
            <a:off x="3844455" y="5455341"/>
            <a:ext cx="2766300" cy="10197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ごご〇〇じ〇〇ふん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9"/>
          <p:cNvSpPr/>
          <p:nvPr/>
        </p:nvSpPr>
        <p:spPr>
          <a:xfrm>
            <a:off x="298425" y="6556587"/>
            <a:ext cx="2766300" cy="1075616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ごご〇〇じ〇〇ふん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9"/>
          <p:cNvSpPr/>
          <p:nvPr/>
        </p:nvSpPr>
        <p:spPr>
          <a:xfrm>
            <a:off x="3779800" y="7100498"/>
            <a:ext cx="2766300" cy="8568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ごご〇〇じ〇〇ふん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8" name="Google Shape;298;p9"/>
          <p:cNvCxnSpPr/>
          <p:nvPr/>
        </p:nvCxnSpPr>
        <p:spPr>
          <a:xfrm flipH="1">
            <a:off x="2001696" y="6093800"/>
            <a:ext cx="1877100" cy="506700"/>
          </a:xfrm>
          <a:prstGeom prst="curvedConnector3">
            <a:avLst>
              <a:gd name="adj1" fmla="val 79198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99" name="Google Shape;299;p9"/>
          <p:cNvCxnSpPr/>
          <p:nvPr/>
        </p:nvCxnSpPr>
        <p:spPr>
          <a:xfrm>
            <a:off x="3042537" y="5158047"/>
            <a:ext cx="2233500" cy="297300"/>
          </a:xfrm>
          <a:prstGeom prst="curvedConnector2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00" name="Google Shape;300;p9"/>
          <p:cNvCxnSpPr/>
          <p:nvPr/>
        </p:nvCxnSpPr>
        <p:spPr>
          <a:xfrm>
            <a:off x="3022009" y="6680988"/>
            <a:ext cx="2122500" cy="339000"/>
          </a:xfrm>
          <a:prstGeom prst="curvedConnector3">
            <a:avLst>
              <a:gd name="adj1" fmla="val 50000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01" name="Google Shape;301;p9"/>
          <p:cNvSpPr/>
          <p:nvPr/>
        </p:nvSpPr>
        <p:spPr>
          <a:xfrm>
            <a:off x="230475" y="8227100"/>
            <a:ext cx="2834400" cy="910500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ごご〇〇じ〇〇ふん</a:t>
            </a:r>
          </a:p>
        </p:txBody>
      </p:sp>
      <p:cxnSp>
        <p:nvCxnSpPr>
          <p:cNvPr id="302" name="Google Shape;302;p9"/>
          <p:cNvCxnSpPr/>
          <p:nvPr/>
        </p:nvCxnSpPr>
        <p:spPr>
          <a:xfrm flipH="1">
            <a:off x="1907702" y="7632203"/>
            <a:ext cx="1877100" cy="506700"/>
          </a:xfrm>
          <a:prstGeom prst="curvedConnector3">
            <a:avLst>
              <a:gd name="adj1" fmla="val 82608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03" name="Google Shape;303;p9"/>
          <p:cNvSpPr/>
          <p:nvPr/>
        </p:nvSpPr>
        <p:spPr>
          <a:xfrm>
            <a:off x="180465" y="4531815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1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9"/>
          <p:cNvSpPr/>
          <p:nvPr/>
        </p:nvSpPr>
        <p:spPr>
          <a:xfrm>
            <a:off x="6014437" y="4980448"/>
            <a:ext cx="609600" cy="594677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2</a:t>
            </a:r>
            <a:endParaRPr sz="1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9"/>
          <p:cNvSpPr/>
          <p:nvPr/>
        </p:nvSpPr>
        <p:spPr>
          <a:xfrm>
            <a:off x="180474" y="7797470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5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9"/>
          <p:cNvSpPr/>
          <p:nvPr/>
        </p:nvSpPr>
        <p:spPr>
          <a:xfrm>
            <a:off x="5988858" y="6710886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4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9"/>
          <p:cNvSpPr/>
          <p:nvPr/>
        </p:nvSpPr>
        <p:spPr>
          <a:xfrm>
            <a:off x="205349" y="6164647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3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9"/>
          <p:cNvSpPr txBox="1">
            <a:spLocks noGrp="1"/>
          </p:cNvSpPr>
          <p:nvPr>
            <p:ph type="sldNum" idx="12"/>
          </p:nvPr>
        </p:nvSpPr>
        <p:spPr>
          <a:xfrm>
            <a:off x="5312227" y="9406129"/>
            <a:ext cx="1543200" cy="5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9</a:t>
            </a:fld>
            <a:endParaRPr/>
          </a:p>
        </p:txBody>
      </p:sp>
      <p:sp>
        <p:nvSpPr>
          <p:cNvPr id="315" name="Google Shape;315;p9"/>
          <p:cNvSpPr/>
          <p:nvPr/>
        </p:nvSpPr>
        <p:spPr>
          <a:xfrm>
            <a:off x="3840100" y="8848624"/>
            <a:ext cx="2645700" cy="693067"/>
          </a:xfrm>
          <a:prstGeom prst="roundRect">
            <a:avLst>
              <a:gd name="adj" fmla="val 16667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ごご〇〇じ〇〇ふん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800"/>
          </a:p>
        </p:txBody>
      </p:sp>
      <p:cxnSp>
        <p:nvCxnSpPr>
          <p:cNvPr id="316" name="Google Shape;316;p9"/>
          <p:cNvCxnSpPr/>
          <p:nvPr/>
        </p:nvCxnSpPr>
        <p:spPr>
          <a:xfrm>
            <a:off x="3064869" y="8457307"/>
            <a:ext cx="1691400" cy="326100"/>
          </a:xfrm>
          <a:prstGeom prst="curvedConnector3">
            <a:avLst>
              <a:gd name="adj1" fmla="val 93251"/>
            </a:avLst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17" name="Google Shape;317;p9"/>
          <p:cNvSpPr/>
          <p:nvPr/>
        </p:nvSpPr>
        <p:spPr>
          <a:xfrm>
            <a:off x="6085849" y="8452045"/>
            <a:ext cx="609600" cy="5949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ja-JP" sz="1800" b="1">
                <a:latin typeface="Calibri"/>
                <a:ea typeface="Calibri"/>
                <a:cs typeface="Calibri"/>
                <a:sym typeface="Calibri"/>
              </a:rPr>
              <a:t>6</a:t>
            </a: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4B024EF-D486-55FD-131C-F102FB89C1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2650" y="4946650"/>
            <a:ext cx="12700" cy="12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4571</TotalTime>
  <Words>1985</Words>
  <Application>Microsoft Macintosh PowerPoint</Application>
  <PresentationFormat>A4 210 x 297 mm</PresentationFormat>
  <Paragraphs>690</Paragraphs>
  <Slides>40</Slides>
  <Notes>40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3" baseType="lpstr"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奨 伊藤</dc:creator>
  <cp:lastModifiedBy>奨 伊藤</cp:lastModifiedBy>
  <cp:revision>60</cp:revision>
  <cp:lastPrinted>2022-07-13T02:39:28Z</cp:lastPrinted>
  <dcterms:created xsi:type="dcterms:W3CDTF">2022-06-18T02:31:51Z</dcterms:created>
  <dcterms:modified xsi:type="dcterms:W3CDTF">2022-11-08T09:04:20Z</dcterms:modified>
</cp:coreProperties>
</file>